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83" d="100"/>
          <a:sy n="83" d="100"/>
        </p:scale>
        <p:origin x="120" y="2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8D83A8B-0827-4D51-9E6E-6C7EFCFCAC9D}" type="doc">
      <dgm:prSet loTypeId="urn:microsoft.com/office/officeart/2005/8/layout/process5" loCatId="process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FA32241D-AA2B-45DA-84E4-3C4791C7EBA1}">
      <dgm:prSet/>
      <dgm:spPr/>
      <dgm:t>
        <a:bodyPr/>
        <a:lstStyle/>
        <a:p>
          <a:r>
            <a:rPr lang="nl-NL"/>
            <a:t>Zoek diepgang om je leerproces naar voren te brengen</a:t>
          </a:r>
          <a:endParaRPr lang="en-US"/>
        </a:p>
      </dgm:t>
    </dgm:pt>
    <dgm:pt modelId="{523F2994-CE66-4FC1-AD3A-D93A8C5FE3A3}" type="parTrans" cxnId="{222F7D36-A28F-43EB-853D-FFC5BA48B3EC}">
      <dgm:prSet/>
      <dgm:spPr/>
      <dgm:t>
        <a:bodyPr/>
        <a:lstStyle/>
        <a:p>
          <a:endParaRPr lang="en-US"/>
        </a:p>
      </dgm:t>
    </dgm:pt>
    <dgm:pt modelId="{82ECF547-4B84-4E5E-A487-6AE431067E49}" type="sibTrans" cxnId="{222F7D36-A28F-43EB-853D-FFC5BA48B3EC}">
      <dgm:prSet/>
      <dgm:spPr/>
      <dgm:t>
        <a:bodyPr/>
        <a:lstStyle/>
        <a:p>
          <a:endParaRPr lang="en-US"/>
        </a:p>
      </dgm:t>
    </dgm:pt>
    <dgm:pt modelId="{55E4FDB0-7EB1-451F-8AEA-55FFF9FC3247}">
      <dgm:prSet/>
      <dgm:spPr/>
      <dgm:t>
        <a:bodyPr/>
        <a:lstStyle/>
        <a:p>
          <a:r>
            <a:rPr lang="nl-NL"/>
            <a:t>Zoek de vorm, bijv. toneelstukje, filmpje, beeld, schilderij, muziek </a:t>
          </a:r>
          <a:endParaRPr lang="en-US"/>
        </a:p>
      </dgm:t>
    </dgm:pt>
    <dgm:pt modelId="{8FB6A1AC-E2E8-4806-B465-A57447128322}" type="parTrans" cxnId="{59469B7C-94D5-4C8E-B0D4-4618B813B895}">
      <dgm:prSet/>
      <dgm:spPr/>
      <dgm:t>
        <a:bodyPr/>
        <a:lstStyle/>
        <a:p>
          <a:endParaRPr lang="en-US"/>
        </a:p>
      </dgm:t>
    </dgm:pt>
    <dgm:pt modelId="{EB764133-7F20-4362-B41F-8B11D014999A}" type="sibTrans" cxnId="{59469B7C-94D5-4C8E-B0D4-4618B813B895}">
      <dgm:prSet/>
      <dgm:spPr/>
      <dgm:t>
        <a:bodyPr/>
        <a:lstStyle/>
        <a:p>
          <a:endParaRPr lang="en-US"/>
        </a:p>
      </dgm:t>
    </dgm:pt>
    <dgm:pt modelId="{97368D8E-1A1C-45DF-9101-6F3B86F2A8D3}">
      <dgm:prSet/>
      <dgm:spPr/>
      <dgm:t>
        <a:bodyPr/>
        <a:lstStyle/>
        <a:p>
          <a:r>
            <a:rPr lang="nl-NL"/>
            <a:t>Wat wil je kwijt in je presentatie</a:t>
          </a:r>
          <a:endParaRPr lang="en-US"/>
        </a:p>
      </dgm:t>
    </dgm:pt>
    <dgm:pt modelId="{3A7E296D-B42C-497F-99B4-50C8AF6CE093}" type="parTrans" cxnId="{29430C5B-ED47-4B28-83EA-2862C78AECF0}">
      <dgm:prSet/>
      <dgm:spPr/>
      <dgm:t>
        <a:bodyPr/>
        <a:lstStyle/>
        <a:p>
          <a:endParaRPr lang="en-US"/>
        </a:p>
      </dgm:t>
    </dgm:pt>
    <dgm:pt modelId="{1BF36188-1924-48F0-9654-B171DB7913C6}" type="sibTrans" cxnId="{29430C5B-ED47-4B28-83EA-2862C78AECF0}">
      <dgm:prSet/>
      <dgm:spPr/>
      <dgm:t>
        <a:bodyPr/>
        <a:lstStyle/>
        <a:p>
          <a:endParaRPr lang="en-US"/>
        </a:p>
      </dgm:t>
    </dgm:pt>
    <dgm:pt modelId="{35A579B3-3223-4B9F-B834-0CFFE9296AA6}" type="pres">
      <dgm:prSet presAssocID="{B8D83A8B-0827-4D51-9E6E-6C7EFCFCAC9D}" presName="diagram" presStyleCnt="0">
        <dgm:presLayoutVars>
          <dgm:dir/>
          <dgm:resizeHandles val="exact"/>
        </dgm:presLayoutVars>
      </dgm:prSet>
      <dgm:spPr/>
    </dgm:pt>
    <dgm:pt modelId="{CA4FDE01-EA1A-44B1-9A55-E1CF891C076F}" type="pres">
      <dgm:prSet presAssocID="{FA32241D-AA2B-45DA-84E4-3C4791C7EBA1}" presName="node" presStyleLbl="node1" presStyleIdx="0" presStyleCnt="3">
        <dgm:presLayoutVars>
          <dgm:bulletEnabled val="1"/>
        </dgm:presLayoutVars>
      </dgm:prSet>
      <dgm:spPr/>
    </dgm:pt>
    <dgm:pt modelId="{2DE8374F-F7F5-4674-B476-EDD801E93B76}" type="pres">
      <dgm:prSet presAssocID="{82ECF547-4B84-4E5E-A487-6AE431067E49}" presName="sibTrans" presStyleLbl="sibTrans2D1" presStyleIdx="0" presStyleCnt="2"/>
      <dgm:spPr/>
    </dgm:pt>
    <dgm:pt modelId="{CBB73260-F0CE-418B-8F7C-813C165CCE34}" type="pres">
      <dgm:prSet presAssocID="{82ECF547-4B84-4E5E-A487-6AE431067E49}" presName="connectorText" presStyleLbl="sibTrans2D1" presStyleIdx="0" presStyleCnt="2"/>
      <dgm:spPr/>
    </dgm:pt>
    <dgm:pt modelId="{6C84B138-2A04-4310-8E41-EA06E3050DE4}" type="pres">
      <dgm:prSet presAssocID="{55E4FDB0-7EB1-451F-8AEA-55FFF9FC3247}" presName="node" presStyleLbl="node1" presStyleIdx="1" presStyleCnt="3">
        <dgm:presLayoutVars>
          <dgm:bulletEnabled val="1"/>
        </dgm:presLayoutVars>
      </dgm:prSet>
      <dgm:spPr/>
    </dgm:pt>
    <dgm:pt modelId="{D3152C2F-E536-419F-AAB1-D0F2202B147D}" type="pres">
      <dgm:prSet presAssocID="{EB764133-7F20-4362-B41F-8B11D014999A}" presName="sibTrans" presStyleLbl="sibTrans2D1" presStyleIdx="1" presStyleCnt="2"/>
      <dgm:spPr/>
    </dgm:pt>
    <dgm:pt modelId="{B7660DEC-0DF3-421E-8CEC-65EB6B62CE91}" type="pres">
      <dgm:prSet presAssocID="{EB764133-7F20-4362-B41F-8B11D014999A}" presName="connectorText" presStyleLbl="sibTrans2D1" presStyleIdx="1" presStyleCnt="2"/>
      <dgm:spPr/>
    </dgm:pt>
    <dgm:pt modelId="{028996A0-ADDB-40BB-A009-C08DF2A62089}" type="pres">
      <dgm:prSet presAssocID="{97368D8E-1A1C-45DF-9101-6F3B86F2A8D3}" presName="node" presStyleLbl="node1" presStyleIdx="2" presStyleCnt="3">
        <dgm:presLayoutVars>
          <dgm:bulletEnabled val="1"/>
        </dgm:presLayoutVars>
      </dgm:prSet>
      <dgm:spPr/>
    </dgm:pt>
  </dgm:ptLst>
  <dgm:cxnLst>
    <dgm:cxn modelId="{2699C408-73AB-4D2B-827C-1BB43494E2DE}" type="presOf" srcId="{EB764133-7F20-4362-B41F-8B11D014999A}" destId="{B7660DEC-0DF3-421E-8CEC-65EB6B62CE91}" srcOrd="1" destOrd="0" presId="urn:microsoft.com/office/officeart/2005/8/layout/process5"/>
    <dgm:cxn modelId="{2845C52A-02D8-46E6-993A-21ECA4389F9A}" type="presOf" srcId="{EB764133-7F20-4362-B41F-8B11D014999A}" destId="{D3152C2F-E536-419F-AAB1-D0F2202B147D}" srcOrd="0" destOrd="0" presId="urn:microsoft.com/office/officeart/2005/8/layout/process5"/>
    <dgm:cxn modelId="{222F7D36-A28F-43EB-853D-FFC5BA48B3EC}" srcId="{B8D83A8B-0827-4D51-9E6E-6C7EFCFCAC9D}" destId="{FA32241D-AA2B-45DA-84E4-3C4791C7EBA1}" srcOrd="0" destOrd="0" parTransId="{523F2994-CE66-4FC1-AD3A-D93A8C5FE3A3}" sibTransId="{82ECF547-4B84-4E5E-A487-6AE431067E49}"/>
    <dgm:cxn modelId="{8342ED37-9237-406B-ACB7-6C4CA92B4C0D}" type="presOf" srcId="{55E4FDB0-7EB1-451F-8AEA-55FFF9FC3247}" destId="{6C84B138-2A04-4310-8E41-EA06E3050DE4}" srcOrd="0" destOrd="0" presId="urn:microsoft.com/office/officeart/2005/8/layout/process5"/>
    <dgm:cxn modelId="{29430C5B-ED47-4B28-83EA-2862C78AECF0}" srcId="{B8D83A8B-0827-4D51-9E6E-6C7EFCFCAC9D}" destId="{97368D8E-1A1C-45DF-9101-6F3B86F2A8D3}" srcOrd="2" destOrd="0" parTransId="{3A7E296D-B42C-497F-99B4-50C8AF6CE093}" sibTransId="{1BF36188-1924-48F0-9654-B171DB7913C6}"/>
    <dgm:cxn modelId="{72755E57-F080-46AD-90F4-295AF7AEBA9E}" type="presOf" srcId="{B8D83A8B-0827-4D51-9E6E-6C7EFCFCAC9D}" destId="{35A579B3-3223-4B9F-B834-0CFFE9296AA6}" srcOrd="0" destOrd="0" presId="urn:microsoft.com/office/officeart/2005/8/layout/process5"/>
    <dgm:cxn modelId="{59469B7C-94D5-4C8E-B0D4-4618B813B895}" srcId="{B8D83A8B-0827-4D51-9E6E-6C7EFCFCAC9D}" destId="{55E4FDB0-7EB1-451F-8AEA-55FFF9FC3247}" srcOrd="1" destOrd="0" parTransId="{8FB6A1AC-E2E8-4806-B465-A57447128322}" sibTransId="{EB764133-7F20-4362-B41F-8B11D014999A}"/>
    <dgm:cxn modelId="{4CDF7385-C8A5-448A-836A-260FB0AB4D28}" type="presOf" srcId="{FA32241D-AA2B-45DA-84E4-3C4791C7EBA1}" destId="{CA4FDE01-EA1A-44B1-9A55-E1CF891C076F}" srcOrd="0" destOrd="0" presId="urn:microsoft.com/office/officeart/2005/8/layout/process5"/>
    <dgm:cxn modelId="{EAA542C3-A682-40E8-B769-ABA7533FC410}" type="presOf" srcId="{82ECF547-4B84-4E5E-A487-6AE431067E49}" destId="{CBB73260-F0CE-418B-8F7C-813C165CCE34}" srcOrd="1" destOrd="0" presId="urn:microsoft.com/office/officeart/2005/8/layout/process5"/>
    <dgm:cxn modelId="{5B6580D3-29CB-46B0-9F73-FEFB7AC4A7CF}" type="presOf" srcId="{97368D8E-1A1C-45DF-9101-6F3B86F2A8D3}" destId="{028996A0-ADDB-40BB-A009-C08DF2A62089}" srcOrd="0" destOrd="0" presId="urn:microsoft.com/office/officeart/2005/8/layout/process5"/>
    <dgm:cxn modelId="{560901F0-8D97-46E4-890B-9EE14CFA31E5}" type="presOf" srcId="{82ECF547-4B84-4E5E-A487-6AE431067E49}" destId="{2DE8374F-F7F5-4674-B476-EDD801E93B76}" srcOrd="0" destOrd="0" presId="urn:microsoft.com/office/officeart/2005/8/layout/process5"/>
    <dgm:cxn modelId="{D3E72F20-7ACC-410C-89FA-9EAE23C2717B}" type="presParOf" srcId="{35A579B3-3223-4B9F-B834-0CFFE9296AA6}" destId="{CA4FDE01-EA1A-44B1-9A55-E1CF891C076F}" srcOrd="0" destOrd="0" presId="urn:microsoft.com/office/officeart/2005/8/layout/process5"/>
    <dgm:cxn modelId="{A3249FF1-486F-4BAE-81DD-E1456AB59BB6}" type="presParOf" srcId="{35A579B3-3223-4B9F-B834-0CFFE9296AA6}" destId="{2DE8374F-F7F5-4674-B476-EDD801E93B76}" srcOrd="1" destOrd="0" presId="urn:microsoft.com/office/officeart/2005/8/layout/process5"/>
    <dgm:cxn modelId="{A783A90C-9543-42BE-A5C1-FBE818F4CB95}" type="presParOf" srcId="{2DE8374F-F7F5-4674-B476-EDD801E93B76}" destId="{CBB73260-F0CE-418B-8F7C-813C165CCE34}" srcOrd="0" destOrd="0" presId="urn:microsoft.com/office/officeart/2005/8/layout/process5"/>
    <dgm:cxn modelId="{014A942E-47F9-4C6D-B485-6E7B0FC07718}" type="presParOf" srcId="{35A579B3-3223-4B9F-B834-0CFFE9296AA6}" destId="{6C84B138-2A04-4310-8E41-EA06E3050DE4}" srcOrd="2" destOrd="0" presId="urn:microsoft.com/office/officeart/2005/8/layout/process5"/>
    <dgm:cxn modelId="{3726F3D0-1DF1-4EC9-98FD-773EC9BD2757}" type="presParOf" srcId="{35A579B3-3223-4B9F-B834-0CFFE9296AA6}" destId="{D3152C2F-E536-419F-AAB1-D0F2202B147D}" srcOrd="3" destOrd="0" presId="urn:microsoft.com/office/officeart/2005/8/layout/process5"/>
    <dgm:cxn modelId="{79AE3804-E6F3-4E7E-ABC3-72A54F26503A}" type="presParOf" srcId="{D3152C2F-E536-419F-AAB1-D0F2202B147D}" destId="{B7660DEC-0DF3-421E-8CEC-65EB6B62CE91}" srcOrd="0" destOrd="0" presId="urn:microsoft.com/office/officeart/2005/8/layout/process5"/>
    <dgm:cxn modelId="{34D205B8-70AF-4A43-8D29-3623938B0782}" type="presParOf" srcId="{35A579B3-3223-4B9F-B834-0CFFE9296AA6}" destId="{028996A0-ADDB-40BB-A009-C08DF2A62089}" srcOrd="4" destOrd="0" presId="urn:microsoft.com/office/officeart/2005/8/layout/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AAB940A-4A9F-479F-9687-E6CBD6138485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9FFDDE13-2741-4A7F-B9FD-7903F2CBEA33}">
      <dgm:prSet/>
      <dgm:spPr/>
      <dgm:t>
        <a:bodyPr/>
        <a:lstStyle/>
        <a:p>
          <a:r>
            <a:rPr lang="nl-NL"/>
            <a:t>Ga vrij associëren</a:t>
          </a:r>
          <a:endParaRPr lang="en-US"/>
        </a:p>
      </dgm:t>
    </dgm:pt>
    <dgm:pt modelId="{D52F5B19-9265-4917-BC79-1A0EB8D889BC}" type="parTrans" cxnId="{41753E2B-31CD-458E-9E0F-C4890819F2A2}">
      <dgm:prSet/>
      <dgm:spPr/>
      <dgm:t>
        <a:bodyPr/>
        <a:lstStyle/>
        <a:p>
          <a:endParaRPr lang="en-US"/>
        </a:p>
      </dgm:t>
    </dgm:pt>
    <dgm:pt modelId="{8450F20A-3888-4822-9677-8EFB647A45E0}" type="sibTrans" cxnId="{41753E2B-31CD-458E-9E0F-C4890819F2A2}">
      <dgm:prSet/>
      <dgm:spPr/>
      <dgm:t>
        <a:bodyPr/>
        <a:lstStyle/>
        <a:p>
          <a:endParaRPr lang="en-US"/>
        </a:p>
      </dgm:t>
    </dgm:pt>
    <dgm:pt modelId="{FA41B2BF-9580-43D2-BEB2-1B2E688BDA2C}">
      <dgm:prSet/>
      <dgm:spPr/>
      <dgm:t>
        <a:bodyPr/>
        <a:lstStyle/>
        <a:p>
          <a:r>
            <a:rPr lang="nl-NL"/>
            <a:t>Je krijgt een papier en stift</a:t>
          </a:r>
          <a:endParaRPr lang="en-US"/>
        </a:p>
      </dgm:t>
    </dgm:pt>
    <dgm:pt modelId="{26F405BC-D497-42B3-A759-28B0D1476F49}" type="parTrans" cxnId="{234347A2-AC22-4E2B-8A90-A7F81B70F400}">
      <dgm:prSet/>
      <dgm:spPr/>
      <dgm:t>
        <a:bodyPr/>
        <a:lstStyle/>
        <a:p>
          <a:endParaRPr lang="en-US"/>
        </a:p>
      </dgm:t>
    </dgm:pt>
    <dgm:pt modelId="{0D8ED711-09E2-46B7-9779-2BBBE7D9818F}" type="sibTrans" cxnId="{234347A2-AC22-4E2B-8A90-A7F81B70F400}">
      <dgm:prSet/>
      <dgm:spPr/>
      <dgm:t>
        <a:bodyPr/>
        <a:lstStyle/>
        <a:p>
          <a:endParaRPr lang="en-US"/>
        </a:p>
      </dgm:t>
    </dgm:pt>
    <dgm:pt modelId="{D1BDFE6B-FA63-41DB-8DC0-4C6750AD1BDC}">
      <dgm:prSet/>
      <dgm:spPr/>
      <dgm:t>
        <a:bodyPr/>
        <a:lstStyle/>
        <a:p>
          <a:r>
            <a:rPr lang="nl-NL"/>
            <a:t>Je gaat 1 min lang woorden associëren.</a:t>
          </a:r>
          <a:endParaRPr lang="en-US"/>
        </a:p>
      </dgm:t>
    </dgm:pt>
    <dgm:pt modelId="{5F14FAF0-A780-447E-A4B2-25DFFBE22296}" type="parTrans" cxnId="{C4C92004-FE17-418C-8839-520EC1BC7B01}">
      <dgm:prSet/>
      <dgm:spPr/>
      <dgm:t>
        <a:bodyPr/>
        <a:lstStyle/>
        <a:p>
          <a:endParaRPr lang="en-US"/>
        </a:p>
      </dgm:t>
    </dgm:pt>
    <dgm:pt modelId="{A3E66B42-1FAB-40C6-A0A6-003E93D1659E}" type="sibTrans" cxnId="{C4C92004-FE17-418C-8839-520EC1BC7B01}">
      <dgm:prSet/>
      <dgm:spPr/>
      <dgm:t>
        <a:bodyPr/>
        <a:lstStyle/>
        <a:p>
          <a:endParaRPr lang="en-US"/>
        </a:p>
      </dgm:t>
    </dgm:pt>
    <dgm:pt modelId="{B31DF35C-8ADC-41C4-9AA5-B4D5B881DD30}">
      <dgm:prSet/>
      <dgm:spPr/>
      <dgm:t>
        <a:bodyPr/>
        <a:lstStyle/>
        <a:p>
          <a:r>
            <a:rPr lang="nl-NL"/>
            <a:t>Je maakt hier een ketting van bijv. Bus-auto-fiets-trein-spoor</a:t>
          </a:r>
          <a:endParaRPr lang="en-US"/>
        </a:p>
      </dgm:t>
    </dgm:pt>
    <dgm:pt modelId="{8695E54F-0E69-4148-8C97-148FFEB4FBC0}" type="parTrans" cxnId="{F99D6091-EE13-4551-A41F-B1889710C354}">
      <dgm:prSet/>
      <dgm:spPr/>
      <dgm:t>
        <a:bodyPr/>
        <a:lstStyle/>
        <a:p>
          <a:endParaRPr lang="en-US"/>
        </a:p>
      </dgm:t>
    </dgm:pt>
    <dgm:pt modelId="{B33CE4D7-D524-42B7-A5D3-E6DAB688DF45}" type="sibTrans" cxnId="{F99D6091-EE13-4551-A41F-B1889710C354}">
      <dgm:prSet/>
      <dgm:spPr/>
      <dgm:t>
        <a:bodyPr/>
        <a:lstStyle/>
        <a:p>
          <a:endParaRPr lang="en-US"/>
        </a:p>
      </dgm:t>
    </dgm:pt>
    <dgm:pt modelId="{40213D37-A7B1-4E1F-9845-C5680B177B88}">
      <dgm:prSet/>
      <dgm:spPr/>
      <dgm:t>
        <a:bodyPr/>
        <a:lstStyle/>
        <a:p>
          <a:r>
            <a:rPr lang="nl-NL"/>
            <a:t>1</a:t>
          </a:r>
          <a:r>
            <a:rPr lang="nl-NL" baseline="30000"/>
            <a:t>ste</a:t>
          </a:r>
          <a:r>
            <a:rPr lang="nl-NL"/>
            <a:t> woord wat in je opkomt schrijf je op</a:t>
          </a:r>
          <a:endParaRPr lang="en-US"/>
        </a:p>
      </dgm:t>
    </dgm:pt>
    <dgm:pt modelId="{3832AC62-8957-4C48-90A5-DF578D87AA4A}" type="parTrans" cxnId="{4ED69898-B68C-4801-8F33-6262FE74B4D3}">
      <dgm:prSet/>
      <dgm:spPr/>
      <dgm:t>
        <a:bodyPr/>
        <a:lstStyle/>
        <a:p>
          <a:endParaRPr lang="en-US"/>
        </a:p>
      </dgm:t>
    </dgm:pt>
    <dgm:pt modelId="{8B7D019D-F768-4DCD-96D1-63A92A050792}" type="sibTrans" cxnId="{4ED69898-B68C-4801-8F33-6262FE74B4D3}">
      <dgm:prSet/>
      <dgm:spPr/>
      <dgm:t>
        <a:bodyPr/>
        <a:lstStyle/>
        <a:p>
          <a:endParaRPr lang="en-US"/>
        </a:p>
      </dgm:t>
    </dgm:pt>
    <dgm:pt modelId="{09B14383-E383-45A6-9810-83A53BE9B5BB}">
      <dgm:prSet/>
      <dgm:spPr/>
      <dgm:t>
        <a:bodyPr/>
        <a:lstStyle/>
        <a:p>
          <a:r>
            <a:rPr lang="nl-NL"/>
            <a:t>het woord waar je mee kan beginnen kan zijn:</a:t>
          </a:r>
          <a:endParaRPr lang="en-US"/>
        </a:p>
      </dgm:t>
    </dgm:pt>
    <dgm:pt modelId="{664F238A-A323-476C-B345-C4E4AAA14A60}" type="parTrans" cxnId="{98B6C755-28AF-438E-8E5D-1BFD8C9220C7}">
      <dgm:prSet/>
      <dgm:spPr/>
      <dgm:t>
        <a:bodyPr/>
        <a:lstStyle/>
        <a:p>
          <a:endParaRPr lang="en-US"/>
        </a:p>
      </dgm:t>
    </dgm:pt>
    <dgm:pt modelId="{0CEEE695-D7B6-4FD6-BA65-E2D417C1566F}" type="sibTrans" cxnId="{98B6C755-28AF-438E-8E5D-1BFD8C9220C7}">
      <dgm:prSet/>
      <dgm:spPr/>
      <dgm:t>
        <a:bodyPr/>
        <a:lstStyle/>
        <a:p>
          <a:endParaRPr lang="en-US"/>
        </a:p>
      </dgm:t>
    </dgm:pt>
    <dgm:pt modelId="{E4897F30-7128-48D6-A28B-43913702C27C}">
      <dgm:prSet/>
      <dgm:spPr/>
      <dgm:t>
        <a:bodyPr/>
        <a:lstStyle/>
        <a:p>
          <a:r>
            <a:rPr lang="nl-NL"/>
            <a:t>groei of ontwikkeling, vaardigheden </a:t>
          </a:r>
          <a:endParaRPr lang="en-US"/>
        </a:p>
      </dgm:t>
    </dgm:pt>
    <dgm:pt modelId="{67E2A1E7-28E2-4A82-9FFE-253FF81BF988}" type="parTrans" cxnId="{A06EFE2F-D429-4FEA-A7F5-54CDBD02CE46}">
      <dgm:prSet/>
      <dgm:spPr/>
      <dgm:t>
        <a:bodyPr/>
        <a:lstStyle/>
        <a:p>
          <a:endParaRPr lang="en-US"/>
        </a:p>
      </dgm:t>
    </dgm:pt>
    <dgm:pt modelId="{7E3FC74A-7C5A-4D8C-B1BC-43DF3DE081C5}" type="sibTrans" cxnId="{A06EFE2F-D429-4FEA-A7F5-54CDBD02CE46}">
      <dgm:prSet/>
      <dgm:spPr/>
      <dgm:t>
        <a:bodyPr/>
        <a:lstStyle/>
        <a:p>
          <a:endParaRPr lang="en-US"/>
        </a:p>
      </dgm:t>
    </dgm:pt>
    <dgm:pt modelId="{45572E61-1E34-4AA2-AE04-25505F426AC6}" type="pres">
      <dgm:prSet presAssocID="{3AAB940A-4A9F-479F-9687-E6CBD6138485}" presName="linear" presStyleCnt="0">
        <dgm:presLayoutVars>
          <dgm:animLvl val="lvl"/>
          <dgm:resizeHandles val="exact"/>
        </dgm:presLayoutVars>
      </dgm:prSet>
      <dgm:spPr/>
    </dgm:pt>
    <dgm:pt modelId="{667A8D83-6078-4032-A527-55129CDEE1BC}" type="pres">
      <dgm:prSet presAssocID="{9FFDDE13-2741-4A7F-B9FD-7903F2CBEA33}" presName="parentText" presStyleLbl="node1" presStyleIdx="0" presStyleCnt="7">
        <dgm:presLayoutVars>
          <dgm:chMax val="0"/>
          <dgm:bulletEnabled val="1"/>
        </dgm:presLayoutVars>
      </dgm:prSet>
      <dgm:spPr/>
    </dgm:pt>
    <dgm:pt modelId="{5C530052-C686-42E8-9F66-A4243D40CF45}" type="pres">
      <dgm:prSet presAssocID="{8450F20A-3888-4822-9677-8EFB647A45E0}" presName="spacer" presStyleCnt="0"/>
      <dgm:spPr/>
    </dgm:pt>
    <dgm:pt modelId="{8092E72C-71AD-4A08-AE8B-5C92D1E9AEBB}" type="pres">
      <dgm:prSet presAssocID="{FA41B2BF-9580-43D2-BEB2-1B2E688BDA2C}" presName="parentText" presStyleLbl="node1" presStyleIdx="1" presStyleCnt="7">
        <dgm:presLayoutVars>
          <dgm:chMax val="0"/>
          <dgm:bulletEnabled val="1"/>
        </dgm:presLayoutVars>
      </dgm:prSet>
      <dgm:spPr/>
    </dgm:pt>
    <dgm:pt modelId="{1A556B67-F6F4-4CCE-82BE-1EA39331D2FE}" type="pres">
      <dgm:prSet presAssocID="{0D8ED711-09E2-46B7-9779-2BBBE7D9818F}" presName="spacer" presStyleCnt="0"/>
      <dgm:spPr/>
    </dgm:pt>
    <dgm:pt modelId="{4B6C38E6-8206-4CD5-B194-F87B4D559E99}" type="pres">
      <dgm:prSet presAssocID="{D1BDFE6B-FA63-41DB-8DC0-4C6750AD1BDC}" presName="parentText" presStyleLbl="node1" presStyleIdx="2" presStyleCnt="7">
        <dgm:presLayoutVars>
          <dgm:chMax val="0"/>
          <dgm:bulletEnabled val="1"/>
        </dgm:presLayoutVars>
      </dgm:prSet>
      <dgm:spPr/>
    </dgm:pt>
    <dgm:pt modelId="{56F87A83-5754-4BA0-8F0A-AE0484BA0CBD}" type="pres">
      <dgm:prSet presAssocID="{A3E66B42-1FAB-40C6-A0A6-003E93D1659E}" presName="spacer" presStyleCnt="0"/>
      <dgm:spPr/>
    </dgm:pt>
    <dgm:pt modelId="{3ECA32BA-A887-49EC-A7B5-47B577AA4DA7}" type="pres">
      <dgm:prSet presAssocID="{B31DF35C-8ADC-41C4-9AA5-B4D5B881DD30}" presName="parentText" presStyleLbl="node1" presStyleIdx="3" presStyleCnt="7">
        <dgm:presLayoutVars>
          <dgm:chMax val="0"/>
          <dgm:bulletEnabled val="1"/>
        </dgm:presLayoutVars>
      </dgm:prSet>
      <dgm:spPr/>
    </dgm:pt>
    <dgm:pt modelId="{B4B3B4C1-1EEF-497F-B82C-D34E1B40B59E}" type="pres">
      <dgm:prSet presAssocID="{B33CE4D7-D524-42B7-A5D3-E6DAB688DF45}" presName="spacer" presStyleCnt="0"/>
      <dgm:spPr/>
    </dgm:pt>
    <dgm:pt modelId="{7BF4CD40-B9C1-4087-88FF-92ABF228D7A2}" type="pres">
      <dgm:prSet presAssocID="{40213D37-A7B1-4E1F-9845-C5680B177B88}" presName="parentText" presStyleLbl="node1" presStyleIdx="4" presStyleCnt="7">
        <dgm:presLayoutVars>
          <dgm:chMax val="0"/>
          <dgm:bulletEnabled val="1"/>
        </dgm:presLayoutVars>
      </dgm:prSet>
      <dgm:spPr/>
    </dgm:pt>
    <dgm:pt modelId="{8ABD4FD6-2F06-417C-813D-0D1401B93CED}" type="pres">
      <dgm:prSet presAssocID="{8B7D019D-F768-4DCD-96D1-63A92A050792}" presName="spacer" presStyleCnt="0"/>
      <dgm:spPr/>
    </dgm:pt>
    <dgm:pt modelId="{CAE82C97-1954-4AC6-A51D-B3222FB97BD9}" type="pres">
      <dgm:prSet presAssocID="{09B14383-E383-45A6-9810-83A53BE9B5BB}" presName="parentText" presStyleLbl="node1" presStyleIdx="5" presStyleCnt="7">
        <dgm:presLayoutVars>
          <dgm:chMax val="0"/>
          <dgm:bulletEnabled val="1"/>
        </dgm:presLayoutVars>
      </dgm:prSet>
      <dgm:spPr/>
    </dgm:pt>
    <dgm:pt modelId="{DB2A5551-27E9-463F-B723-415F1238B974}" type="pres">
      <dgm:prSet presAssocID="{0CEEE695-D7B6-4FD6-BA65-E2D417C1566F}" presName="spacer" presStyleCnt="0"/>
      <dgm:spPr/>
    </dgm:pt>
    <dgm:pt modelId="{0F79A5A7-D526-4DFE-B692-8B0DE4D8A72C}" type="pres">
      <dgm:prSet presAssocID="{E4897F30-7128-48D6-A28B-43913702C27C}" presName="parentText" presStyleLbl="node1" presStyleIdx="6" presStyleCnt="7">
        <dgm:presLayoutVars>
          <dgm:chMax val="0"/>
          <dgm:bulletEnabled val="1"/>
        </dgm:presLayoutVars>
      </dgm:prSet>
      <dgm:spPr/>
    </dgm:pt>
  </dgm:ptLst>
  <dgm:cxnLst>
    <dgm:cxn modelId="{C4C92004-FE17-418C-8839-520EC1BC7B01}" srcId="{3AAB940A-4A9F-479F-9687-E6CBD6138485}" destId="{D1BDFE6B-FA63-41DB-8DC0-4C6750AD1BDC}" srcOrd="2" destOrd="0" parTransId="{5F14FAF0-A780-447E-A4B2-25DFFBE22296}" sibTransId="{A3E66B42-1FAB-40C6-A0A6-003E93D1659E}"/>
    <dgm:cxn modelId="{DA57EC04-034C-4FEF-945A-591A569DCE74}" type="presOf" srcId="{09B14383-E383-45A6-9810-83A53BE9B5BB}" destId="{CAE82C97-1954-4AC6-A51D-B3222FB97BD9}" srcOrd="0" destOrd="0" presId="urn:microsoft.com/office/officeart/2005/8/layout/vList2"/>
    <dgm:cxn modelId="{CC71F81D-4A53-498E-B247-ED315B4A1A2E}" type="presOf" srcId="{40213D37-A7B1-4E1F-9845-C5680B177B88}" destId="{7BF4CD40-B9C1-4087-88FF-92ABF228D7A2}" srcOrd="0" destOrd="0" presId="urn:microsoft.com/office/officeart/2005/8/layout/vList2"/>
    <dgm:cxn modelId="{41753E2B-31CD-458E-9E0F-C4890819F2A2}" srcId="{3AAB940A-4A9F-479F-9687-E6CBD6138485}" destId="{9FFDDE13-2741-4A7F-B9FD-7903F2CBEA33}" srcOrd="0" destOrd="0" parTransId="{D52F5B19-9265-4917-BC79-1A0EB8D889BC}" sibTransId="{8450F20A-3888-4822-9677-8EFB647A45E0}"/>
    <dgm:cxn modelId="{A06EFE2F-D429-4FEA-A7F5-54CDBD02CE46}" srcId="{3AAB940A-4A9F-479F-9687-E6CBD6138485}" destId="{E4897F30-7128-48D6-A28B-43913702C27C}" srcOrd="6" destOrd="0" parTransId="{67E2A1E7-28E2-4A82-9FFE-253FF81BF988}" sibTransId="{7E3FC74A-7C5A-4D8C-B1BC-43DF3DE081C5}"/>
    <dgm:cxn modelId="{98B6C755-28AF-438E-8E5D-1BFD8C9220C7}" srcId="{3AAB940A-4A9F-479F-9687-E6CBD6138485}" destId="{09B14383-E383-45A6-9810-83A53BE9B5BB}" srcOrd="5" destOrd="0" parTransId="{664F238A-A323-476C-B345-C4E4AAA14A60}" sibTransId="{0CEEE695-D7B6-4FD6-BA65-E2D417C1566F}"/>
    <dgm:cxn modelId="{B86A777E-6B79-4733-95B8-8F75563DFBF0}" type="presOf" srcId="{D1BDFE6B-FA63-41DB-8DC0-4C6750AD1BDC}" destId="{4B6C38E6-8206-4CD5-B194-F87B4D559E99}" srcOrd="0" destOrd="0" presId="urn:microsoft.com/office/officeart/2005/8/layout/vList2"/>
    <dgm:cxn modelId="{F99D6091-EE13-4551-A41F-B1889710C354}" srcId="{3AAB940A-4A9F-479F-9687-E6CBD6138485}" destId="{B31DF35C-8ADC-41C4-9AA5-B4D5B881DD30}" srcOrd="3" destOrd="0" parTransId="{8695E54F-0E69-4148-8C97-148FFEB4FBC0}" sibTransId="{B33CE4D7-D524-42B7-A5D3-E6DAB688DF45}"/>
    <dgm:cxn modelId="{5BD70094-0030-4DC1-A10C-859A28D5E3EF}" type="presOf" srcId="{9FFDDE13-2741-4A7F-B9FD-7903F2CBEA33}" destId="{667A8D83-6078-4032-A527-55129CDEE1BC}" srcOrd="0" destOrd="0" presId="urn:microsoft.com/office/officeart/2005/8/layout/vList2"/>
    <dgm:cxn modelId="{4ED69898-B68C-4801-8F33-6262FE74B4D3}" srcId="{3AAB940A-4A9F-479F-9687-E6CBD6138485}" destId="{40213D37-A7B1-4E1F-9845-C5680B177B88}" srcOrd="4" destOrd="0" parTransId="{3832AC62-8957-4C48-90A5-DF578D87AA4A}" sibTransId="{8B7D019D-F768-4DCD-96D1-63A92A050792}"/>
    <dgm:cxn modelId="{234347A2-AC22-4E2B-8A90-A7F81B70F400}" srcId="{3AAB940A-4A9F-479F-9687-E6CBD6138485}" destId="{FA41B2BF-9580-43D2-BEB2-1B2E688BDA2C}" srcOrd="1" destOrd="0" parTransId="{26F405BC-D497-42B3-A759-28B0D1476F49}" sibTransId="{0D8ED711-09E2-46B7-9779-2BBBE7D9818F}"/>
    <dgm:cxn modelId="{A35581BC-4AA2-4A32-A07C-07D78DF84FB5}" type="presOf" srcId="{FA41B2BF-9580-43D2-BEB2-1B2E688BDA2C}" destId="{8092E72C-71AD-4A08-AE8B-5C92D1E9AEBB}" srcOrd="0" destOrd="0" presId="urn:microsoft.com/office/officeart/2005/8/layout/vList2"/>
    <dgm:cxn modelId="{9FC788C5-623D-4F1A-A3A5-D25EAF607E53}" type="presOf" srcId="{E4897F30-7128-48D6-A28B-43913702C27C}" destId="{0F79A5A7-D526-4DFE-B692-8B0DE4D8A72C}" srcOrd="0" destOrd="0" presId="urn:microsoft.com/office/officeart/2005/8/layout/vList2"/>
    <dgm:cxn modelId="{788392CE-BE77-47CC-BF0F-F78063F56AEE}" type="presOf" srcId="{B31DF35C-8ADC-41C4-9AA5-B4D5B881DD30}" destId="{3ECA32BA-A887-49EC-A7B5-47B577AA4DA7}" srcOrd="0" destOrd="0" presId="urn:microsoft.com/office/officeart/2005/8/layout/vList2"/>
    <dgm:cxn modelId="{027325F7-CC77-4BE5-8FE8-F1B20C6509F8}" type="presOf" srcId="{3AAB940A-4A9F-479F-9687-E6CBD6138485}" destId="{45572E61-1E34-4AA2-AE04-25505F426AC6}" srcOrd="0" destOrd="0" presId="urn:microsoft.com/office/officeart/2005/8/layout/vList2"/>
    <dgm:cxn modelId="{739236DD-758A-4E71-8999-ED710460E602}" type="presParOf" srcId="{45572E61-1E34-4AA2-AE04-25505F426AC6}" destId="{667A8D83-6078-4032-A527-55129CDEE1BC}" srcOrd="0" destOrd="0" presId="urn:microsoft.com/office/officeart/2005/8/layout/vList2"/>
    <dgm:cxn modelId="{42DDD6D5-F923-4BF2-B943-6438C5D39171}" type="presParOf" srcId="{45572E61-1E34-4AA2-AE04-25505F426AC6}" destId="{5C530052-C686-42E8-9F66-A4243D40CF45}" srcOrd="1" destOrd="0" presId="urn:microsoft.com/office/officeart/2005/8/layout/vList2"/>
    <dgm:cxn modelId="{C5E0927B-B988-4BEF-840F-6AC53ADBA9DA}" type="presParOf" srcId="{45572E61-1E34-4AA2-AE04-25505F426AC6}" destId="{8092E72C-71AD-4A08-AE8B-5C92D1E9AEBB}" srcOrd="2" destOrd="0" presId="urn:microsoft.com/office/officeart/2005/8/layout/vList2"/>
    <dgm:cxn modelId="{E2AE7329-90BD-4D09-9951-0394BC33B647}" type="presParOf" srcId="{45572E61-1E34-4AA2-AE04-25505F426AC6}" destId="{1A556B67-F6F4-4CCE-82BE-1EA39331D2FE}" srcOrd="3" destOrd="0" presId="urn:microsoft.com/office/officeart/2005/8/layout/vList2"/>
    <dgm:cxn modelId="{55432FB1-BE4F-47CA-8BC7-20658B1A2EA6}" type="presParOf" srcId="{45572E61-1E34-4AA2-AE04-25505F426AC6}" destId="{4B6C38E6-8206-4CD5-B194-F87B4D559E99}" srcOrd="4" destOrd="0" presId="urn:microsoft.com/office/officeart/2005/8/layout/vList2"/>
    <dgm:cxn modelId="{B91C6EE9-C016-49C8-86DB-6E14A4FCB7F3}" type="presParOf" srcId="{45572E61-1E34-4AA2-AE04-25505F426AC6}" destId="{56F87A83-5754-4BA0-8F0A-AE0484BA0CBD}" srcOrd="5" destOrd="0" presId="urn:microsoft.com/office/officeart/2005/8/layout/vList2"/>
    <dgm:cxn modelId="{9768C4A9-CB72-4F8A-8FFB-2292E04F1E75}" type="presParOf" srcId="{45572E61-1E34-4AA2-AE04-25505F426AC6}" destId="{3ECA32BA-A887-49EC-A7B5-47B577AA4DA7}" srcOrd="6" destOrd="0" presId="urn:microsoft.com/office/officeart/2005/8/layout/vList2"/>
    <dgm:cxn modelId="{C3BBB0E8-8674-4AC7-8146-8EA94C25F984}" type="presParOf" srcId="{45572E61-1E34-4AA2-AE04-25505F426AC6}" destId="{B4B3B4C1-1EEF-497F-B82C-D34E1B40B59E}" srcOrd="7" destOrd="0" presId="urn:microsoft.com/office/officeart/2005/8/layout/vList2"/>
    <dgm:cxn modelId="{1ECFE36D-36F1-446D-826C-0B375BB0B91D}" type="presParOf" srcId="{45572E61-1E34-4AA2-AE04-25505F426AC6}" destId="{7BF4CD40-B9C1-4087-88FF-92ABF228D7A2}" srcOrd="8" destOrd="0" presId="urn:microsoft.com/office/officeart/2005/8/layout/vList2"/>
    <dgm:cxn modelId="{CBE52978-386A-4BBE-83B0-B1E3806DD5C9}" type="presParOf" srcId="{45572E61-1E34-4AA2-AE04-25505F426AC6}" destId="{8ABD4FD6-2F06-417C-813D-0D1401B93CED}" srcOrd="9" destOrd="0" presId="urn:microsoft.com/office/officeart/2005/8/layout/vList2"/>
    <dgm:cxn modelId="{C41EBE36-3187-43BB-B6F9-CB32BA5D21A0}" type="presParOf" srcId="{45572E61-1E34-4AA2-AE04-25505F426AC6}" destId="{CAE82C97-1954-4AC6-A51D-B3222FB97BD9}" srcOrd="10" destOrd="0" presId="urn:microsoft.com/office/officeart/2005/8/layout/vList2"/>
    <dgm:cxn modelId="{ED6AD6D8-3935-45AD-B43B-6202AC7321F3}" type="presParOf" srcId="{45572E61-1E34-4AA2-AE04-25505F426AC6}" destId="{DB2A5551-27E9-463F-B723-415F1238B974}" srcOrd="11" destOrd="0" presId="urn:microsoft.com/office/officeart/2005/8/layout/vList2"/>
    <dgm:cxn modelId="{4BED28F6-8542-428A-B8B5-5E90FB4BE408}" type="presParOf" srcId="{45572E61-1E34-4AA2-AE04-25505F426AC6}" destId="{0F79A5A7-D526-4DFE-B692-8B0DE4D8A72C}" srcOrd="1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51BC76E-EAE8-4A1D-A9CE-71F7AAB53A07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6C11B9F2-378D-4473-A3C2-62CC9947850A}">
      <dgm:prSet/>
      <dgm:spPr/>
      <dgm:t>
        <a:bodyPr/>
        <a:lstStyle/>
        <a:p>
          <a:r>
            <a:rPr lang="nl-NL" dirty="0"/>
            <a:t>Aantal vragen voor jezelf:</a:t>
          </a:r>
          <a:endParaRPr lang="en-US" dirty="0"/>
        </a:p>
      </dgm:t>
    </dgm:pt>
    <dgm:pt modelId="{AE24A08A-EBEB-4EB2-8994-E3948F8836B2}" type="parTrans" cxnId="{3AEF35F0-8592-4046-9F0F-B3D8DA2B1F61}">
      <dgm:prSet/>
      <dgm:spPr/>
      <dgm:t>
        <a:bodyPr/>
        <a:lstStyle/>
        <a:p>
          <a:endParaRPr lang="en-US"/>
        </a:p>
      </dgm:t>
    </dgm:pt>
    <dgm:pt modelId="{B0D9D467-4FEE-4FD7-AF0E-C80FD63EF189}" type="sibTrans" cxnId="{3AEF35F0-8592-4046-9F0F-B3D8DA2B1F61}">
      <dgm:prSet/>
      <dgm:spPr/>
      <dgm:t>
        <a:bodyPr/>
        <a:lstStyle/>
        <a:p>
          <a:endParaRPr lang="en-US"/>
        </a:p>
      </dgm:t>
    </dgm:pt>
    <dgm:pt modelId="{206FC267-64E8-489D-A9BC-A488C00BC270}">
      <dgm:prSet/>
      <dgm:spPr/>
      <dgm:t>
        <a:bodyPr/>
        <a:lstStyle/>
        <a:p>
          <a:r>
            <a:rPr lang="nl-NL" dirty="0"/>
            <a:t>Wat heb je nodig? (voor materiaal kan via docent bij </a:t>
          </a:r>
          <a:r>
            <a:rPr lang="nl-NL" dirty="0" err="1"/>
            <a:t>Grehilde</a:t>
          </a:r>
          <a:r>
            <a:rPr lang="nl-NL" dirty="0"/>
            <a:t>)</a:t>
          </a:r>
          <a:endParaRPr lang="en-US" dirty="0"/>
        </a:p>
      </dgm:t>
    </dgm:pt>
    <dgm:pt modelId="{B1806BBA-C375-4ECE-B22F-614AFFB35434}" type="parTrans" cxnId="{68C91640-E89F-4221-82D5-085838C0005D}">
      <dgm:prSet/>
      <dgm:spPr/>
      <dgm:t>
        <a:bodyPr/>
        <a:lstStyle/>
        <a:p>
          <a:endParaRPr lang="en-US"/>
        </a:p>
      </dgm:t>
    </dgm:pt>
    <dgm:pt modelId="{DDF54C0C-505F-46E9-A37A-A7CF75075E70}" type="sibTrans" cxnId="{68C91640-E89F-4221-82D5-085838C0005D}">
      <dgm:prSet/>
      <dgm:spPr/>
      <dgm:t>
        <a:bodyPr/>
        <a:lstStyle/>
        <a:p>
          <a:endParaRPr lang="en-US"/>
        </a:p>
      </dgm:t>
    </dgm:pt>
    <dgm:pt modelId="{21B876CE-FAED-46D2-98E7-D4C35540F74F}">
      <dgm:prSet/>
      <dgm:spPr/>
      <dgm:t>
        <a:bodyPr/>
        <a:lstStyle/>
        <a:p>
          <a:r>
            <a:rPr lang="nl-NL"/>
            <a:t>Wanneer ga je wat doen?</a:t>
          </a:r>
          <a:endParaRPr lang="en-US"/>
        </a:p>
      </dgm:t>
    </dgm:pt>
    <dgm:pt modelId="{89CCEBB5-32C0-4CE3-98F1-D09B0FC8553E}" type="parTrans" cxnId="{9995E604-24BD-4932-AAFC-12E0C85A03D8}">
      <dgm:prSet/>
      <dgm:spPr/>
      <dgm:t>
        <a:bodyPr/>
        <a:lstStyle/>
        <a:p>
          <a:endParaRPr lang="en-US"/>
        </a:p>
      </dgm:t>
    </dgm:pt>
    <dgm:pt modelId="{D1B882DF-C0E2-454F-AC26-33C84F3E6CB7}" type="sibTrans" cxnId="{9995E604-24BD-4932-AAFC-12E0C85A03D8}">
      <dgm:prSet/>
      <dgm:spPr/>
      <dgm:t>
        <a:bodyPr/>
        <a:lstStyle/>
        <a:p>
          <a:endParaRPr lang="en-US"/>
        </a:p>
      </dgm:t>
    </dgm:pt>
    <dgm:pt modelId="{3695BD44-94A0-40B1-986B-8F6CDB3F570E}">
      <dgm:prSet/>
      <dgm:spPr/>
      <dgm:t>
        <a:bodyPr/>
        <a:lstStyle/>
        <a:p>
          <a:r>
            <a:rPr lang="nl-NL"/>
            <a:t>Welke stappen moet je uitvoeren?</a:t>
          </a:r>
          <a:endParaRPr lang="en-US"/>
        </a:p>
      </dgm:t>
    </dgm:pt>
    <dgm:pt modelId="{D1EBB429-7BC5-4709-99D5-04856FAC82DF}" type="parTrans" cxnId="{03BE7801-BAD3-43B7-83F4-A3417C0E9239}">
      <dgm:prSet/>
      <dgm:spPr/>
      <dgm:t>
        <a:bodyPr/>
        <a:lstStyle/>
        <a:p>
          <a:endParaRPr lang="en-US"/>
        </a:p>
      </dgm:t>
    </dgm:pt>
    <dgm:pt modelId="{B2969B4F-2325-4D86-8736-71D6064B5561}" type="sibTrans" cxnId="{03BE7801-BAD3-43B7-83F4-A3417C0E9239}">
      <dgm:prSet/>
      <dgm:spPr/>
      <dgm:t>
        <a:bodyPr/>
        <a:lstStyle/>
        <a:p>
          <a:endParaRPr lang="en-US"/>
        </a:p>
      </dgm:t>
    </dgm:pt>
    <dgm:pt modelId="{BE287905-C378-460A-8D20-04FA345B5315}">
      <dgm:prSet/>
      <dgm:spPr/>
      <dgm:t>
        <a:bodyPr/>
        <a:lstStyle/>
        <a:p>
          <a:r>
            <a:rPr lang="nl-NL"/>
            <a:t>Hoe ga je het presenteren?</a:t>
          </a:r>
          <a:endParaRPr lang="en-US"/>
        </a:p>
      </dgm:t>
    </dgm:pt>
    <dgm:pt modelId="{87170FB1-2019-415C-AFAB-FC14AFE77B41}" type="parTrans" cxnId="{89C62E84-ED1F-4BDE-AC5C-B6626CE50CA7}">
      <dgm:prSet/>
      <dgm:spPr/>
      <dgm:t>
        <a:bodyPr/>
        <a:lstStyle/>
        <a:p>
          <a:endParaRPr lang="en-US"/>
        </a:p>
      </dgm:t>
    </dgm:pt>
    <dgm:pt modelId="{91BF9A60-973D-40FB-92EF-66D043D07725}" type="sibTrans" cxnId="{89C62E84-ED1F-4BDE-AC5C-B6626CE50CA7}">
      <dgm:prSet/>
      <dgm:spPr/>
      <dgm:t>
        <a:bodyPr/>
        <a:lstStyle/>
        <a:p>
          <a:endParaRPr lang="en-US"/>
        </a:p>
      </dgm:t>
    </dgm:pt>
    <dgm:pt modelId="{80B5CF2A-4AB6-490F-8587-7C035689885A}" type="pres">
      <dgm:prSet presAssocID="{F51BC76E-EAE8-4A1D-A9CE-71F7AAB53A07}" presName="linear" presStyleCnt="0">
        <dgm:presLayoutVars>
          <dgm:animLvl val="lvl"/>
          <dgm:resizeHandles val="exact"/>
        </dgm:presLayoutVars>
      </dgm:prSet>
      <dgm:spPr/>
    </dgm:pt>
    <dgm:pt modelId="{443AB303-D6D0-4986-9FAD-C27CBBFC0FAB}" type="pres">
      <dgm:prSet presAssocID="{6C11B9F2-378D-4473-A3C2-62CC9947850A}" presName="parentText" presStyleLbl="node1" presStyleIdx="0" presStyleCnt="1">
        <dgm:presLayoutVars>
          <dgm:chMax val="0"/>
          <dgm:bulletEnabled val="1"/>
        </dgm:presLayoutVars>
      </dgm:prSet>
      <dgm:spPr/>
    </dgm:pt>
    <dgm:pt modelId="{97F1AA54-5C6F-4093-8A56-981458A593E0}" type="pres">
      <dgm:prSet presAssocID="{6C11B9F2-378D-4473-A3C2-62CC9947850A}" presName="childText" presStyleLbl="revTx" presStyleIdx="0" presStyleCnt="1">
        <dgm:presLayoutVars>
          <dgm:bulletEnabled val="1"/>
        </dgm:presLayoutVars>
      </dgm:prSet>
      <dgm:spPr/>
    </dgm:pt>
  </dgm:ptLst>
  <dgm:cxnLst>
    <dgm:cxn modelId="{03BE7801-BAD3-43B7-83F4-A3417C0E9239}" srcId="{6C11B9F2-378D-4473-A3C2-62CC9947850A}" destId="{3695BD44-94A0-40B1-986B-8F6CDB3F570E}" srcOrd="2" destOrd="0" parTransId="{D1EBB429-7BC5-4709-99D5-04856FAC82DF}" sibTransId="{B2969B4F-2325-4D86-8736-71D6064B5561}"/>
    <dgm:cxn modelId="{9995E604-24BD-4932-AAFC-12E0C85A03D8}" srcId="{6C11B9F2-378D-4473-A3C2-62CC9947850A}" destId="{21B876CE-FAED-46D2-98E7-D4C35540F74F}" srcOrd="1" destOrd="0" parTransId="{89CCEBB5-32C0-4CE3-98F1-D09B0FC8553E}" sibTransId="{D1B882DF-C0E2-454F-AC26-33C84F3E6CB7}"/>
    <dgm:cxn modelId="{00334D37-3B0D-45BD-9621-52C8FD7B7ED1}" type="presOf" srcId="{F51BC76E-EAE8-4A1D-A9CE-71F7AAB53A07}" destId="{80B5CF2A-4AB6-490F-8587-7C035689885A}" srcOrd="0" destOrd="0" presId="urn:microsoft.com/office/officeart/2005/8/layout/vList2"/>
    <dgm:cxn modelId="{68C91640-E89F-4221-82D5-085838C0005D}" srcId="{6C11B9F2-378D-4473-A3C2-62CC9947850A}" destId="{206FC267-64E8-489D-A9BC-A488C00BC270}" srcOrd="0" destOrd="0" parTransId="{B1806BBA-C375-4ECE-B22F-614AFFB35434}" sibTransId="{DDF54C0C-505F-46E9-A37A-A7CF75075E70}"/>
    <dgm:cxn modelId="{1FEDA04C-73C6-4A47-BD7A-E537FA555B22}" type="presOf" srcId="{BE287905-C378-460A-8D20-04FA345B5315}" destId="{97F1AA54-5C6F-4093-8A56-981458A593E0}" srcOrd="0" destOrd="3" presId="urn:microsoft.com/office/officeart/2005/8/layout/vList2"/>
    <dgm:cxn modelId="{2918FB81-DD44-4831-8556-52836766844D}" type="presOf" srcId="{3695BD44-94A0-40B1-986B-8F6CDB3F570E}" destId="{97F1AA54-5C6F-4093-8A56-981458A593E0}" srcOrd="0" destOrd="2" presId="urn:microsoft.com/office/officeart/2005/8/layout/vList2"/>
    <dgm:cxn modelId="{89C62E84-ED1F-4BDE-AC5C-B6626CE50CA7}" srcId="{6C11B9F2-378D-4473-A3C2-62CC9947850A}" destId="{BE287905-C378-460A-8D20-04FA345B5315}" srcOrd="3" destOrd="0" parTransId="{87170FB1-2019-415C-AFAB-FC14AFE77B41}" sibTransId="{91BF9A60-973D-40FB-92EF-66D043D07725}"/>
    <dgm:cxn modelId="{5F829D96-2DEB-40DB-9BE5-676106543194}" type="presOf" srcId="{206FC267-64E8-489D-A9BC-A488C00BC270}" destId="{97F1AA54-5C6F-4093-8A56-981458A593E0}" srcOrd="0" destOrd="0" presId="urn:microsoft.com/office/officeart/2005/8/layout/vList2"/>
    <dgm:cxn modelId="{DB21D4AC-F427-43BD-85FC-4866A9D07BF2}" type="presOf" srcId="{21B876CE-FAED-46D2-98E7-D4C35540F74F}" destId="{97F1AA54-5C6F-4093-8A56-981458A593E0}" srcOrd="0" destOrd="1" presId="urn:microsoft.com/office/officeart/2005/8/layout/vList2"/>
    <dgm:cxn modelId="{A05D04EF-3731-474A-AEF7-08AAC80AD609}" type="presOf" srcId="{6C11B9F2-378D-4473-A3C2-62CC9947850A}" destId="{443AB303-D6D0-4986-9FAD-C27CBBFC0FAB}" srcOrd="0" destOrd="0" presId="urn:microsoft.com/office/officeart/2005/8/layout/vList2"/>
    <dgm:cxn modelId="{3AEF35F0-8592-4046-9F0F-B3D8DA2B1F61}" srcId="{F51BC76E-EAE8-4A1D-A9CE-71F7AAB53A07}" destId="{6C11B9F2-378D-4473-A3C2-62CC9947850A}" srcOrd="0" destOrd="0" parTransId="{AE24A08A-EBEB-4EB2-8994-E3948F8836B2}" sibTransId="{B0D9D467-4FEE-4FD7-AF0E-C80FD63EF189}"/>
    <dgm:cxn modelId="{19B236AD-DDA3-4C1B-891B-72E8CEB7164C}" type="presParOf" srcId="{80B5CF2A-4AB6-490F-8587-7C035689885A}" destId="{443AB303-D6D0-4986-9FAD-C27CBBFC0FAB}" srcOrd="0" destOrd="0" presId="urn:microsoft.com/office/officeart/2005/8/layout/vList2"/>
    <dgm:cxn modelId="{8E433A9F-5087-4F97-AE51-0727DAAC748F}" type="presParOf" srcId="{80B5CF2A-4AB6-490F-8587-7C035689885A}" destId="{97F1AA54-5C6F-4093-8A56-981458A593E0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A4FDE01-EA1A-44B1-9A55-E1CF891C076F}">
      <dsp:nvSpPr>
        <dsp:cNvPr id="0" name=""/>
        <dsp:cNvSpPr/>
      </dsp:nvSpPr>
      <dsp:spPr>
        <a:xfrm>
          <a:off x="9242" y="1100886"/>
          <a:ext cx="2762398" cy="1657439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400" kern="1200"/>
            <a:t>Zoek diepgang om je leerproces naar voren te brengen</a:t>
          </a:r>
          <a:endParaRPr lang="en-US" sz="2400" kern="1200"/>
        </a:p>
      </dsp:txBody>
      <dsp:txXfrm>
        <a:off x="57787" y="1149431"/>
        <a:ext cx="2665308" cy="1560349"/>
      </dsp:txXfrm>
    </dsp:sp>
    <dsp:sp modelId="{2DE8374F-F7F5-4674-B476-EDD801E93B76}">
      <dsp:nvSpPr>
        <dsp:cNvPr id="0" name=""/>
        <dsp:cNvSpPr/>
      </dsp:nvSpPr>
      <dsp:spPr>
        <a:xfrm>
          <a:off x="3014732" y="1587069"/>
          <a:ext cx="585628" cy="685074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900" kern="1200"/>
        </a:p>
      </dsp:txBody>
      <dsp:txXfrm>
        <a:off x="3014732" y="1724084"/>
        <a:ext cx="409940" cy="411044"/>
      </dsp:txXfrm>
    </dsp:sp>
    <dsp:sp modelId="{6C84B138-2A04-4310-8E41-EA06E3050DE4}">
      <dsp:nvSpPr>
        <dsp:cNvPr id="0" name=""/>
        <dsp:cNvSpPr/>
      </dsp:nvSpPr>
      <dsp:spPr>
        <a:xfrm>
          <a:off x="3876600" y="1100886"/>
          <a:ext cx="2762398" cy="1657439"/>
        </a:xfrm>
        <a:prstGeom prst="roundRect">
          <a:avLst>
            <a:gd name="adj" fmla="val 10000"/>
          </a:avLst>
        </a:prstGeom>
        <a:solidFill>
          <a:schemeClr val="accent5">
            <a:hueOff val="762649"/>
            <a:satOff val="209"/>
            <a:lumOff val="-3529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400" kern="1200"/>
            <a:t>Zoek de vorm, bijv. toneelstukje, filmpje, beeld, schilderij, muziek </a:t>
          </a:r>
          <a:endParaRPr lang="en-US" sz="2400" kern="1200"/>
        </a:p>
      </dsp:txBody>
      <dsp:txXfrm>
        <a:off x="3925145" y="1149431"/>
        <a:ext cx="2665308" cy="1560349"/>
      </dsp:txXfrm>
    </dsp:sp>
    <dsp:sp modelId="{D3152C2F-E536-419F-AAB1-D0F2202B147D}">
      <dsp:nvSpPr>
        <dsp:cNvPr id="0" name=""/>
        <dsp:cNvSpPr/>
      </dsp:nvSpPr>
      <dsp:spPr>
        <a:xfrm>
          <a:off x="6882090" y="1587069"/>
          <a:ext cx="585628" cy="685074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1525298"/>
            <a:satOff val="418"/>
            <a:lumOff val="-7058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900" kern="1200"/>
        </a:p>
      </dsp:txBody>
      <dsp:txXfrm>
        <a:off x="6882090" y="1724084"/>
        <a:ext cx="409940" cy="411044"/>
      </dsp:txXfrm>
    </dsp:sp>
    <dsp:sp modelId="{028996A0-ADDB-40BB-A009-C08DF2A62089}">
      <dsp:nvSpPr>
        <dsp:cNvPr id="0" name=""/>
        <dsp:cNvSpPr/>
      </dsp:nvSpPr>
      <dsp:spPr>
        <a:xfrm>
          <a:off x="7743958" y="1100886"/>
          <a:ext cx="2762398" cy="1657439"/>
        </a:xfrm>
        <a:prstGeom prst="roundRect">
          <a:avLst>
            <a:gd name="adj" fmla="val 10000"/>
          </a:avLst>
        </a:prstGeom>
        <a:solidFill>
          <a:schemeClr val="accent5">
            <a:hueOff val="1525298"/>
            <a:satOff val="418"/>
            <a:lumOff val="-705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400" kern="1200"/>
            <a:t>Wat wil je kwijt in je presentatie</a:t>
          </a:r>
          <a:endParaRPr lang="en-US" sz="2400" kern="1200"/>
        </a:p>
      </dsp:txBody>
      <dsp:txXfrm>
        <a:off x="7792503" y="1149431"/>
        <a:ext cx="2665308" cy="156034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67A8D83-6078-4032-A527-55129CDEE1BC}">
      <dsp:nvSpPr>
        <dsp:cNvPr id="0" name=""/>
        <dsp:cNvSpPr/>
      </dsp:nvSpPr>
      <dsp:spPr>
        <a:xfrm>
          <a:off x="0" y="122214"/>
          <a:ext cx="6303729" cy="715052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800" kern="1200"/>
            <a:t>Ga vrij associëren</a:t>
          </a:r>
          <a:endParaRPr lang="en-US" sz="1800" kern="1200"/>
        </a:p>
      </dsp:txBody>
      <dsp:txXfrm>
        <a:off x="34906" y="157120"/>
        <a:ext cx="6233917" cy="645240"/>
      </dsp:txXfrm>
    </dsp:sp>
    <dsp:sp modelId="{8092E72C-71AD-4A08-AE8B-5C92D1E9AEBB}">
      <dsp:nvSpPr>
        <dsp:cNvPr id="0" name=""/>
        <dsp:cNvSpPr/>
      </dsp:nvSpPr>
      <dsp:spPr>
        <a:xfrm>
          <a:off x="0" y="889107"/>
          <a:ext cx="6303729" cy="715052"/>
        </a:xfrm>
        <a:prstGeom prst="roundRect">
          <a:avLst/>
        </a:prstGeom>
        <a:solidFill>
          <a:schemeClr val="accent5">
            <a:hueOff val="254216"/>
            <a:satOff val="70"/>
            <a:lumOff val="-117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800" kern="1200"/>
            <a:t>Je krijgt een papier en stift</a:t>
          </a:r>
          <a:endParaRPr lang="en-US" sz="1800" kern="1200"/>
        </a:p>
      </dsp:txBody>
      <dsp:txXfrm>
        <a:off x="34906" y="924013"/>
        <a:ext cx="6233917" cy="645240"/>
      </dsp:txXfrm>
    </dsp:sp>
    <dsp:sp modelId="{4B6C38E6-8206-4CD5-B194-F87B4D559E99}">
      <dsp:nvSpPr>
        <dsp:cNvPr id="0" name=""/>
        <dsp:cNvSpPr/>
      </dsp:nvSpPr>
      <dsp:spPr>
        <a:xfrm>
          <a:off x="0" y="1656000"/>
          <a:ext cx="6303729" cy="715052"/>
        </a:xfrm>
        <a:prstGeom prst="roundRect">
          <a:avLst/>
        </a:prstGeom>
        <a:solidFill>
          <a:schemeClr val="accent5">
            <a:hueOff val="508433"/>
            <a:satOff val="139"/>
            <a:lumOff val="-235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800" kern="1200"/>
            <a:t>Je gaat 1 min lang woorden associëren.</a:t>
          </a:r>
          <a:endParaRPr lang="en-US" sz="1800" kern="1200"/>
        </a:p>
      </dsp:txBody>
      <dsp:txXfrm>
        <a:off x="34906" y="1690906"/>
        <a:ext cx="6233917" cy="645240"/>
      </dsp:txXfrm>
    </dsp:sp>
    <dsp:sp modelId="{3ECA32BA-A887-49EC-A7B5-47B577AA4DA7}">
      <dsp:nvSpPr>
        <dsp:cNvPr id="0" name=""/>
        <dsp:cNvSpPr/>
      </dsp:nvSpPr>
      <dsp:spPr>
        <a:xfrm>
          <a:off x="0" y="2422893"/>
          <a:ext cx="6303729" cy="715052"/>
        </a:xfrm>
        <a:prstGeom prst="roundRect">
          <a:avLst/>
        </a:prstGeom>
        <a:solidFill>
          <a:schemeClr val="accent5">
            <a:hueOff val="762649"/>
            <a:satOff val="209"/>
            <a:lumOff val="-3529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800" kern="1200"/>
            <a:t>Je maakt hier een ketting van bijv. Bus-auto-fiets-trein-spoor</a:t>
          </a:r>
          <a:endParaRPr lang="en-US" sz="1800" kern="1200"/>
        </a:p>
      </dsp:txBody>
      <dsp:txXfrm>
        <a:off x="34906" y="2457799"/>
        <a:ext cx="6233917" cy="645240"/>
      </dsp:txXfrm>
    </dsp:sp>
    <dsp:sp modelId="{7BF4CD40-B9C1-4087-88FF-92ABF228D7A2}">
      <dsp:nvSpPr>
        <dsp:cNvPr id="0" name=""/>
        <dsp:cNvSpPr/>
      </dsp:nvSpPr>
      <dsp:spPr>
        <a:xfrm>
          <a:off x="0" y="3189785"/>
          <a:ext cx="6303729" cy="715052"/>
        </a:xfrm>
        <a:prstGeom prst="roundRect">
          <a:avLst/>
        </a:prstGeom>
        <a:solidFill>
          <a:schemeClr val="accent5">
            <a:hueOff val="1016865"/>
            <a:satOff val="279"/>
            <a:lumOff val="-470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800" kern="1200"/>
            <a:t>1</a:t>
          </a:r>
          <a:r>
            <a:rPr lang="nl-NL" sz="1800" kern="1200" baseline="30000"/>
            <a:t>ste</a:t>
          </a:r>
          <a:r>
            <a:rPr lang="nl-NL" sz="1800" kern="1200"/>
            <a:t> woord wat in je opkomt schrijf je op</a:t>
          </a:r>
          <a:endParaRPr lang="en-US" sz="1800" kern="1200"/>
        </a:p>
      </dsp:txBody>
      <dsp:txXfrm>
        <a:off x="34906" y="3224691"/>
        <a:ext cx="6233917" cy="645240"/>
      </dsp:txXfrm>
    </dsp:sp>
    <dsp:sp modelId="{CAE82C97-1954-4AC6-A51D-B3222FB97BD9}">
      <dsp:nvSpPr>
        <dsp:cNvPr id="0" name=""/>
        <dsp:cNvSpPr/>
      </dsp:nvSpPr>
      <dsp:spPr>
        <a:xfrm>
          <a:off x="0" y="3956678"/>
          <a:ext cx="6303729" cy="715052"/>
        </a:xfrm>
        <a:prstGeom prst="roundRect">
          <a:avLst/>
        </a:prstGeom>
        <a:solidFill>
          <a:schemeClr val="accent5">
            <a:hueOff val="1271082"/>
            <a:satOff val="348"/>
            <a:lumOff val="-588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800" kern="1200"/>
            <a:t>het woord waar je mee kan beginnen kan zijn:</a:t>
          </a:r>
          <a:endParaRPr lang="en-US" sz="1800" kern="1200"/>
        </a:p>
      </dsp:txBody>
      <dsp:txXfrm>
        <a:off x="34906" y="3991584"/>
        <a:ext cx="6233917" cy="645240"/>
      </dsp:txXfrm>
    </dsp:sp>
    <dsp:sp modelId="{0F79A5A7-D526-4DFE-B692-8B0DE4D8A72C}">
      <dsp:nvSpPr>
        <dsp:cNvPr id="0" name=""/>
        <dsp:cNvSpPr/>
      </dsp:nvSpPr>
      <dsp:spPr>
        <a:xfrm>
          <a:off x="0" y="4723571"/>
          <a:ext cx="6303729" cy="715052"/>
        </a:xfrm>
        <a:prstGeom prst="roundRect">
          <a:avLst/>
        </a:prstGeom>
        <a:solidFill>
          <a:schemeClr val="accent5">
            <a:hueOff val="1525298"/>
            <a:satOff val="418"/>
            <a:lumOff val="-705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800" kern="1200"/>
            <a:t>groei of ontwikkeling, vaardigheden </a:t>
          </a:r>
          <a:endParaRPr lang="en-US" sz="1800" kern="1200"/>
        </a:p>
      </dsp:txBody>
      <dsp:txXfrm>
        <a:off x="34906" y="4758477"/>
        <a:ext cx="6233917" cy="64524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43AB303-D6D0-4986-9FAD-C27CBBFC0FAB}">
      <dsp:nvSpPr>
        <dsp:cNvPr id="0" name=""/>
        <dsp:cNvSpPr/>
      </dsp:nvSpPr>
      <dsp:spPr>
        <a:xfrm>
          <a:off x="0" y="38119"/>
          <a:ext cx="6303729" cy="175032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marL="0" lvl="0" indent="0" algn="l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4400" kern="1200" dirty="0"/>
            <a:t>Aantal vragen voor jezelf:</a:t>
          </a:r>
          <a:endParaRPr lang="en-US" sz="4400" kern="1200" dirty="0"/>
        </a:p>
      </dsp:txBody>
      <dsp:txXfrm>
        <a:off x="85444" y="123563"/>
        <a:ext cx="6132841" cy="1579432"/>
      </dsp:txXfrm>
    </dsp:sp>
    <dsp:sp modelId="{97F1AA54-5C6F-4093-8A56-981458A593E0}">
      <dsp:nvSpPr>
        <dsp:cNvPr id="0" name=""/>
        <dsp:cNvSpPr/>
      </dsp:nvSpPr>
      <dsp:spPr>
        <a:xfrm>
          <a:off x="0" y="1788439"/>
          <a:ext cx="6303729" cy="37342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0143" tIns="55880" rIns="312928" bIns="55880" numCol="1" spcCol="1270" anchor="t" anchorCtr="0">
          <a:noAutofit/>
        </a:bodyPr>
        <a:lstStyle/>
        <a:p>
          <a:pPr marL="285750" lvl="1" indent="-285750" algn="l" defTabSz="15113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nl-NL" sz="3400" kern="1200" dirty="0"/>
            <a:t>Wat heb je nodig? (voor materiaal kan via docent bij </a:t>
          </a:r>
          <a:r>
            <a:rPr lang="nl-NL" sz="3400" kern="1200" dirty="0" err="1"/>
            <a:t>Grehilde</a:t>
          </a:r>
          <a:r>
            <a:rPr lang="nl-NL" sz="3400" kern="1200" dirty="0"/>
            <a:t>)</a:t>
          </a:r>
          <a:endParaRPr lang="en-US" sz="3400" kern="1200" dirty="0"/>
        </a:p>
        <a:p>
          <a:pPr marL="285750" lvl="1" indent="-285750" algn="l" defTabSz="15113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nl-NL" sz="3400" kern="1200"/>
            <a:t>Wanneer ga je wat doen?</a:t>
          </a:r>
          <a:endParaRPr lang="en-US" sz="3400" kern="1200"/>
        </a:p>
        <a:p>
          <a:pPr marL="285750" lvl="1" indent="-285750" algn="l" defTabSz="15113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nl-NL" sz="3400" kern="1200"/>
            <a:t>Welke stappen moet je uitvoeren?</a:t>
          </a:r>
          <a:endParaRPr lang="en-US" sz="3400" kern="1200"/>
        </a:p>
        <a:p>
          <a:pPr marL="285750" lvl="1" indent="-285750" algn="l" defTabSz="15113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nl-NL" sz="3400" kern="1200"/>
            <a:t>Hoe ga je het presenteren?</a:t>
          </a:r>
          <a:endParaRPr lang="en-US" sz="3400" kern="1200"/>
        </a:p>
      </dsp:txBody>
      <dsp:txXfrm>
        <a:off x="0" y="1788439"/>
        <a:ext cx="6303729" cy="373428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5">
  <dgm:title val=""/>
  <dgm:desc val=""/>
  <dgm:catLst>
    <dgm:cat type="process" pri="1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revDir"/>
          <dgm:param type="bkpt" val="endCnv"/>
        </dgm:alg>
      </dgm:if>
      <dgm:else name="Name2">
        <dgm:alg type="snake">
          <dgm:param type="grDir" val="tR"/>
          <dgm:param type="flowDir" val="row"/>
          <dgm:param type="contDir" val="rev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4"/>
      <dgm:constr type="sp" refType="w" refFor="ch" refForName="sibTrans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DE1A06-8754-4870-9E44-E39BADAD984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527F020-BBC3-49BB-91C2-5B2CBD64B3C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7C0C22-EBDA-4130-87AE-CB28BC19B0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5/28/2021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A419A8-07CA-4A4C-AEC2-C40D4D50AF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FA7B86-E610-42EA-B4DC-C2F4477852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‹nr.›</a:t>
            </a:fld>
            <a:endParaRPr lang="en-US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8A7BA06D-B3FF-4E91-8639-B4569AE3AA23}"/>
              </a:ext>
            </a:extLst>
          </p:cNvPr>
          <p:cNvSpPr/>
          <p:nvPr/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Arc 7">
            <a:extLst>
              <a:ext uri="{FF2B5EF4-FFF2-40B4-BE49-F238E27FC236}">
                <a16:creationId xmlns:a16="http://schemas.microsoft.com/office/drawing/2014/main" id="{2B30C86D-5A07-48BC-9C9D-6F9A2DB1E9E1}"/>
              </a:ext>
            </a:extLst>
          </p:cNvPr>
          <p:cNvSpPr/>
          <p:nvPr/>
        </p:nvSpPr>
        <p:spPr>
          <a:xfrm rot="10800000" flipV="1">
            <a:off x="555710" y="106482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073430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F6E5D1-6D19-4E7F-9B4E-42326B771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AD2A06C-F91A-4ADC-9CD2-61F0A4D7EE1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43AA9A-2280-4F63-8B3D-20742AE690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5/28/2021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0D986B-E58E-43B6-8A80-FFA9D8F748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140D36-2E71-4F27-967F-7A3E4C6EE1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‹nr.›</a:t>
            </a:fld>
            <a:endParaRPr lang="en-US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C1609904-5327-4D2C-A445-B270A00F3B5F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30FC7BEC-08C5-4D95-9C84-B48BC8AD1C94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771564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81FEA3D-0C7F-45CD-B6A0-942F707B363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E8B8A12-BCE6-4D03-A637-1DEC8924BEF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749755-9FF4-428A-AEB7-1A64774667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5/28/2021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141836-11E2-49FD-877D-53B74514A9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D24C42-4B05-4EEF-BE14-29041EC9C0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‹nr.›</a:t>
            </a:fld>
            <a:endParaRPr lang="en-US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5BADDEB1-F604-408B-B02A-A2814606E6AF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D8DF7987-332F-4D6C-81C3-990F39C76C96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119766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9FF209-11EE-4A3F-9685-A155FECD0D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47AF11-F208-4FDA-9E19-D6CA347213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85974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E82FA1-02B7-467E-9F16-D178149407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5/28/2021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389247-FB8A-4494-859B-B3754B02A5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CA5B62-3338-46A5-B381-A63B88CB0D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‹nr.›</a:t>
            </a:fld>
            <a:endParaRPr lang="en-US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23DA7759-3209-4FE2-96D1-4EEDD81E9EA0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41460DAD-8769-4C9F-9C8C-BB0443909D76}"/>
              </a:ext>
            </a:extLst>
          </p:cNvPr>
          <p:cNvSpPr/>
          <p:nvPr/>
        </p:nvSpPr>
        <p:spPr>
          <a:xfrm flipH="1">
            <a:off x="123536" y="5717905"/>
            <a:ext cx="1771609" cy="1140095"/>
          </a:xfrm>
          <a:custGeom>
            <a:avLst/>
            <a:gdLst>
              <a:gd name="connsiteX0" fmla="*/ 1561721 w 1771609"/>
              <a:gd name="connsiteY0" fmla="*/ 763041 h 1140095"/>
              <a:gd name="connsiteX1" fmla="*/ 1623024 w 1771609"/>
              <a:gd name="connsiteY1" fmla="*/ 792810 h 1140095"/>
              <a:gd name="connsiteX2" fmla="*/ 1711735 w 1771609"/>
              <a:gd name="connsiteY2" fmla="*/ 970132 h 1140095"/>
              <a:gd name="connsiteX3" fmla="*/ 1771609 w 1771609"/>
              <a:gd name="connsiteY3" fmla="*/ 1140095 h 1140095"/>
              <a:gd name="connsiteX4" fmla="*/ 1637225 w 1771609"/>
              <a:gd name="connsiteY4" fmla="*/ 1140095 h 1140095"/>
              <a:gd name="connsiteX5" fmla="*/ 1594820 w 1771609"/>
              <a:gd name="connsiteY5" fmla="*/ 1019711 h 1140095"/>
              <a:gd name="connsiteX6" fmla="*/ 1513200 w 1771609"/>
              <a:gd name="connsiteY6" fmla="*/ 856627 h 1140095"/>
              <a:gd name="connsiteX7" fmla="*/ 1538499 w 1771609"/>
              <a:gd name="connsiteY7" fmla="*/ 770415 h 1140095"/>
              <a:gd name="connsiteX8" fmla="*/ 1561721 w 1771609"/>
              <a:gd name="connsiteY8" fmla="*/ 763041 h 1140095"/>
              <a:gd name="connsiteX9" fmla="*/ 933455 w 1771609"/>
              <a:gd name="connsiteY9" fmla="*/ 161309 h 1140095"/>
              <a:gd name="connsiteX10" fmla="*/ 957797 w 1771609"/>
              <a:gd name="connsiteY10" fmla="*/ 167970 h 1140095"/>
              <a:gd name="connsiteX11" fmla="*/ 1286982 w 1771609"/>
              <a:gd name="connsiteY11" fmla="*/ 387616 h 1140095"/>
              <a:gd name="connsiteX12" fmla="*/ 1293725 w 1771609"/>
              <a:gd name="connsiteY12" fmla="*/ 477075 h 1140095"/>
              <a:gd name="connsiteX13" fmla="*/ 1245453 w 1771609"/>
              <a:gd name="connsiteY13" fmla="*/ 499154 h 1140095"/>
              <a:gd name="connsiteX14" fmla="*/ 1245167 w 1771609"/>
              <a:gd name="connsiteY14" fmla="*/ 499154 h 1140095"/>
              <a:gd name="connsiteX15" fmla="*/ 1203638 w 1771609"/>
              <a:gd name="connsiteY15" fmla="*/ 484104 h 1140095"/>
              <a:gd name="connsiteX16" fmla="*/ 900647 w 1771609"/>
              <a:gd name="connsiteY16" fmla="*/ 281508 h 1140095"/>
              <a:gd name="connsiteX17" fmla="*/ 872454 w 1771609"/>
              <a:gd name="connsiteY17" fmla="*/ 196164 h 1140095"/>
              <a:gd name="connsiteX18" fmla="*/ 933455 w 1771609"/>
              <a:gd name="connsiteY18" fmla="*/ 161309 h 1140095"/>
              <a:gd name="connsiteX19" fmla="*/ 256260 w 1771609"/>
              <a:gd name="connsiteY19" fmla="*/ 29 h 1140095"/>
              <a:gd name="connsiteX20" fmla="*/ 454020 w 1771609"/>
              <a:gd name="connsiteY20" fmla="*/ 13474 h 1140095"/>
              <a:gd name="connsiteX21" fmla="*/ 509236 w 1771609"/>
              <a:gd name="connsiteY21" fmla="*/ 84182 h 1140095"/>
              <a:gd name="connsiteX22" fmla="*/ 445829 w 1771609"/>
              <a:gd name="connsiteY22" fmla="*/ 139871 h 1140095"/>
              <a:gd name="connsiteX23" fmla="*/ 437447 w 1771609"/>
              <a:gd name="connsiteY23" fmla="*/ 139395 h 1140095"/>
              <a:gd name="connsiteX24" fmla="*/ 73211 w 1771609"/>
              <a:gd name="connsiteY24" fmla="*/ 137204 h 1140095"/>
              <a:gd name="connsiteX25" fmla="*/ 749 w 1771609"/>
              <a:gd name="connsiteY25" fmla="*/ 84082 h 1140095"/>
              <a:gd name="connsiteX26" fmla="*/ 53871 w 1771609"/>
              <a:gd name="connsiteY26" fmla="*/ 11621 h 1140095"/>
              <a:gd name="connsiteX27" fmla="*/ 58352 w 1771609"/>
              <a:gd name="connsiteY27" fmla="*/ 11093 h 1140095"/>
              <a:gd name="connsiteX28" fmla="*/ 256260 w 1771609"/>
              <a:gd name="connsiteY28" fmla="*/ 29 h 1140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1771609" h="1140095">
                <a:moveTo>
                  <a:pt x="1561721" y="763041"/>
                </a:moveTo>
                <a:cubicBezTo>
                  <a:pt x="1585506" y="760324"/>
                  <a:pt x="1609722" y="771249"/>
                  <a:pt x="1623024" y="792810"/>
                </a:cubicBezTo>
                <a:cubicBezTo>
                  <a:pt x="1656300" y="850065"/>
                  <a:pt x="1685920" y="909291"/>
                  <a:pt x="1711735" y="970132"/>
                </a:cubicBezTo>
                <a:lnTo>
                  <a:pt x="1771609" y="1140095"/>
                </a:lnTo>
                <a:lnTo>
                  <a:pt x="1637225" y="1140095"/>
                </a:lnTo>
                <a:lnTo>
                  <a:pt x="1594820" y="1019711"/>
                </a:lnTo>
                <a:cubicBezTo>
                  <a:pt x="1571072" y="963753"/>
                  <a:pt x="1543818" y="909282"/>
                  <a:pt x="1513200" y="856627"/>
                </a:cubicBezTo>
                <a:cubicBezTo>
                  <a:pt x="1496379" y="825834"/>
                  <a:pt x="1507704" y="787236"/>
                  <a:pt x="1538499" y="770415"/>
                </a:cubicBezTo>
                <a:cubicBezTo>
                  <a:pt x="1545912" y="766367"/>
                  <a:pt x="1553792" y="763946"/>
                  <a:pt x="1561721" y="763041"/>
                </a:cubicBezTo>
                <a:close/>
                <a:moveTo>
                  <a:pt x="933455" y="161309"/>
                </a:moveTo>
                <a:cubicBezTo>
                  <a:pt x="941693" y="161855"/>
                  <a:pt x="949959" y="164025"/>
                  <a:pt x="957797" y="167970"/>
                </a:cubicBezTo>
                <a:cubicBezTo>
                  <a:pt x="1076184" y="227289"/>
                  <a:pt x="1186759" y="301068"/>
                  <a:pt x="1286982" y="387616"/>
                </a:cubicBezTo>
                <a:cubicBezTo>
                  <a:pt x="1313547" y="410457"/>
                  <a:pt x="1316566" y="450510"/>
                  <a:pt x="1293725" y="477075"/>
                </a:cubicBezTo>
                <a:cubicBezTo>
                  <a:pt x="1281638" y="491137"/>
                  <a:pt x="1263998" y="499204"/>
                  <a:pt x="1245453" y="499154"/>
                </a:cubicBezTo>
                <a:lnTo>
                  <a:pt x="1245167" y="499154"/>
                </a:lnTo>
                <a:cubicBezTo>
                  <a:pt x="1229965" y="499301"/>
                  <a:pt x="1215220" y="493956"/>
                  <a:pt x="1203638" y="484104"/>
                </a:cubicBezTo>
                <a:cubicBezTo>
                  <a:pt x="1111407" y="404300"/>
                  <a:pt x="1009633" y="336248"/>
                  <a:pt x="900647" y="281508"/>
                </a:cubicBezTo>
                <a:cubicBezTo>
                  <a:pt x="869295" y="265726"/>
                  <a:pt x="856672" y="227516"/>
                  <a:pt x="872454" y="196164"/>
                </a:cubicBezTo>
                <a:cubicBezTo>
                  <a:pt x="884290" y="172650"/>
                  <a:pt x="908742" y="159670"/>
                  <a:pt x="933455" y="161309"/>
                </a:cubicBezTo>
                <a:close/>
                <a:moveTo>
                  <a:pt x="256260" y="29"/>
                </a:moveTo>
                <a:cubicBezTo>
                  <a:pt x="322331" y="427"/>
                  <a:pt x="388378" y="4909"/>
                  <a:pt x="454020" y="13474"/>
                </a:cubicBezTo>
                <a:cubicBezTo>
                  <a:pt x="488793" y="17752"/>
                  <a:pt x="513514" y="49409"/>
                  <a:pt x="509236" y="84182"/>
                </a:cubicBezTo>
                <a:cubicBezTo>
                  <a:pt x="505303" y="116151"/>
                  <a:pt x="478038" y="140098"/>
                  <a:pt x="445829" y="139871"/>
                </a:cubicBezTo>
                <a:cubicBezTo>
                  <a:pt x="443027" y="139899"/>
                  <a:pt x="440227" y="139740"/>
                  <a:pt x="437447" y="139395"/>
                </a:cubicBezTo>
                <a:cubicBezTo>
                  <a:pt x="316592" y="123615"/>
                  <a:pt x="194247" y="122878"/>
                  <a:pt x="73211" y="137204"/>
                </a:cubicBezTo>
                <a:cubicBezTo>
                  <a:pt x="38532" y="142545"/>
                  <a:pt x="6090" y="118762"/>
                  <a:pt x="749" y="84082"/>
                </a:cubicBezTo>
                <a:cubicBezTo>
                  <a:pt x="-4591" y="49403"/>
                  <a:pt x="19192" y="16961"/>
                  <a:pt x="53871" y="11621"/>
                </a:cubicBezTo>
                <a:cubicBezTo>
                  <a:pt x="55358" y="11392"/>
                  <a:pt x="56852" y="11216"/>
                  <a:pt x="58352" y="11093"/>
                </a:cubicBezTo>
                <a:cubicBezTo>
                  <a:pt x="124093" y="3319"/>
                  <a:pt x="190189" y="-369"/>
                  <a:pt x="256260" y="29"/>
                </a:cubicBez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945982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4C0001-5D76-45A0-A9F4-7172BDDD5D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1462C4-0E4B-4DB7-A8BF-FE55142760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A5F313-1240-47AE-A026-7F349292B5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5/28/2021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448158-6132-4335-B8E1-F6A8963837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94C5B6-1598-48B4-9B3A-3078FDBE90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‹nr.›</a:t>
            </a:fld>
            <a:endParaRPr lang="en-US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FEDBDD32-D3EE-4848-A112-BA814D4631CD}"/>
              </a:ext>
            </a:extLst>
          </p:cNvPr>
          <p:cNvSpPr/>
          <p:nvPr/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Arc 9">
            <a:extLst>
              <a:ext uri="{FF2B5EF4-FFF2-40B4-BE49-F238E27FC236}">
                <a16:creationId xmlns:a16="http://schemas.microsoft.com/office/drawing/2014/main" id="{61350361-843C-49D0-BD6A-ECDBA3842BA0}"/>
              </a:ext>
            </a:extLst>
          </p:cNvPr>
          <p:cNvSpPr/>
          <p:nvPr/>
        </p:nvSpPr>
        <p:spPr>
          <a:xfrm rot="10800000" flipV="1">
            <a:off x="555710" y="106482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038861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ABFD05-2CB2-4A7E-89E7-57615BA82B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9532B8-D460-476D-816F-725E8D96C0A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6F7120F-70AF-4ED5-B364-3AA55C6B44B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3D8B65F-F709-469F-9961-4D01896CAA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5/28/2021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781C6BC-B23D-48BC-AD44-654DDB8D01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100D60B-86A1-479D-BCE8-06D2C3DBC9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‹nr.›</a:t>
            </a:fld>
            <a:endParaRPr lang="en-US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B4EC5136-99DA-40B5-8F79-5C3A56D38BA1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4F8FB775-26C4-41BA-837C-4478D48D2157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670746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92983E-E761-4429-9203-7FE8B2DB67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921E9B7-62BE-49BA-AC6B-55250D6627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C41A3FD-B90A-4C31-BD6B-581F9E2E0E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60D1D55-B722-4968-B171-AF3B462DDAD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71085A8-02C2-4E7F-935E-5AEECBAD19B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A8A5018-8A77-40E8-B159-4894ECF228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5/28/2021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AD79441-8908-4461-9FDD-BCE6388370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8D29F7D-B101-4950-A2C0-F350FB26D4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‹nr.›</a:t>
            </a:fld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862D7398-9A79-4B24-9C7D-F0DEED57C70B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C07F28CD-1873-4E36-A064-2D25E0A85017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736231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E11BF3-02E8-4EB7-818E-652B82CF2C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54D3190-B78C-42F1-9D62-F523886BBE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5/28/2021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A381C40-F9FC-4D58-8508-F0632DF5A0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101CBCC-4CC2-49BD-B155-01E0F4D798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‹nr.›</a:t>
            </a:fld>
            <a:endParaRPr lang="en-US"/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DC13EF9C-0B5A-4364-91AA-E5DD5B536E54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8F674475-6327-490A-BD7F-084F5C07F2E4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532631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7024287-C9B9-48AC-8E4D-A282DE2F44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5/28/2021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D34C9A2-75A7-4164-B3B8-E6A9D60BA0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CBE73CE-2859-4D49-A9EC-26AF3FBDF6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‹nr.›</a:t>
            </a:fld>
            <a:endParaRPr lang="en-US"/>
          </a:p>
        </p:txBody>
      </p:sp>
      <p:sp>
        <p:nvSpPr>
          <p:cNvPr id="5" name="Freeform: Shape 4">
            <a:extLst>
              <a:ext uri="{FF2B5EF4-FFF2-40B4-BE49-F238E27FC236}">
                <a16:creationId xmlns:a16="http://schemas.microsoft.com/office/drawing/2014/main" id="{AA5ED585-FEBB-4DAD-84C0-97BEE6C360C3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EF6AC352-A720-4DB3-87CA-A33B0607CA2F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848238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FFC812-4DB6-4F98-9404-29C191D3BA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F0855E-0CD6-47DD-B648-4C84C783D7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D50082B-17D7-4D61-8AEB-81517D85D2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1A70783-FF31-4C4E-9196-EB169B2097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5/28/2021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D92E260-747D-40FD-A062-9DD5E6835A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7E50A0-1E05-49C5-88C9-4626775120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‹nr.›</a:t>
            </a:fld>
            <a:endParaRPr lang="en-US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2C155C63-9F58-4422-B669-F97486280671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385DBA62-0EDB-47AA-86C7-90463BC9B308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699811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1D7521-E43D-41D1-B458-26B20DC6DD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2472CF2-2653-4B98-A416-D7A0A860ECE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6EF87F5-0B10-4AC7-9599-F088C5E796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2A07CB7-0520-4D64-B76C-C31AC55783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5/28/2021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2EEB226-AD45-45DF-AAB5-5513AE732A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E96AEB-9481-4CCE-B110-FEDD334835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‹nr.›</a:t>
            </a:fld>
            <a:endParaRPr lang="en-US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6BA9707F-7BCE-464F-BF45-E216527084EE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BC589723-2CC8-49D1-B4E1-36FECED6A2D7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963526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7EC5685-19F1-49DA-ADE5-D5D32F1659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FC0A4D-22A1-4554-B5DE-887974F4DF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9D5CDC-F2CE-410E-AD13-DDC235C71C6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cap="none" spc="0" baseline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82EDB8D0-98ED-4B86-9D5F-E61ADC70144D}" type="datetimeFigureOut">
              <a:rPr lang="en-US" smtClean="0"/>
              <a:pPr/>
              <a:t>5/28/2021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40CD45-794A-4BB0-A427-0CE61AEAF48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cap="none" spc="0" baseline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B3AB91-9588-4071-92D2-364F4A6ED09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cap="none" spc="0" baseline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4854181D-6920-4594-9A5D-6CE56DC9F8B2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08327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01" r:id="rId5"/>
    <p:sldLayoutId id="2147483706" r:id="rId6"/>
    <p:sldLayoutId id="2147483702" r:id="rId7"/>
    <p:sldLayoutId id="2147483703" r:id="rId8"/>
    <p:sldLayoutId id="2147483704" r:id="rId9"/>
    <p:sldLayoutId id="2147483705" r:id="rId10"/>
    <p:sldLayoutId id="214748370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8930EBA3-4D2E-42E8-B828-834555328D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Arc 10">
            <a:extLst>
              <a:ext uri="{FF2B5EF4-FFF2-40B4-BE49-F238E27FC236}">
                <a16:creationId xmlns:a16="http://schemas.microsoft.com/office/drawing/2014/main" id="{E58B2195-5055-402F-A3E7-53FF0E4980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525836" y="775849"/>
            <a:ext cx="2987899" cy="2987899"/>
          </a:xfrm>
          <a:prstGeom prst="arc">
            <a:avLst>
              <a:gd name="adj1" fmla="val 14441841"/>
              <a:gd name="adj2" fmla="val 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B06707F0-40C5-4C9F-9D4A-6772EEB15E0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17732" y="957715"/>
            <a:ext cx="5130798" cy="2750419"/>
          </a:xfrm>
        </p:spPr>
        <p:txBody>
          <a:bodyPr>
            <a:normAutofit/>
          </a:bodyPr>
          <a:lstStyle/>
          <a:p>
            <a:r>
              <a:rPr lang="nl-NL" dirty="0"/>
              <a:t>Je eigen expressie 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EE673829-6143-4DBA-BF67-B253401AEFF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17732" y="3800209"/>
            <a:ext cx="5130798" cy="2307022"/>
          </a:xfrm>
        </p:spPr>
        <p:txBody>
          <a:bodyPr>
            <a:normAutofit/>
          </a:bodyPr>
          <a:lstStyle/>
          <a:p>
            <a:r>
              <a:rPr lang="nl-NL" dirty="0"/>
              <a:t>Les 4 fysiek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88B212A-54CC-404D-B7BB-8974814427E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94961"/>
            <a:ext cx="5615385" cy="5868078"/>
          </a:xfrm>
          <a:custGeom>
            <a:avLst/>
            <a:gdLst/>
            <a:ahLst/>
            <a:cxnLst/>
            <a:rect l="l" t="t" r="r" b="b"/>
            <a:pathLst>
              <a:path w="6094252" h="6857998">
                <a:moveTo>
                  <a:pt x="0" y="0"/>
                </a:moveTo>
                <a:lnTo>
                  <a:pt x="5898122" y="0"/>
                </a:lnTo>
                <a:cubicBezTo>
                  <a:pt x="6006442" y="0"/>
                  <a:pt x="6094252" y="87810"/>
                  <a:pt x="6094252" y="196130"/>
                </a:cubicBezTo>
                <a:lnTo>
                  <a:pt x="6094252" y="6661869"/>
                </a:lnTo>
                <a:cubicBezTo>
                  <a:pt x="6094252" y="6756649"/>
                  <a:pt x="6027023" y="6835726"/>
                  <a:pt x="5937649" y="6854015"/>
                </a:cubicBezTo>
                <a:lnTo>
                  <a:pt x="5898132" y="6857998"/>
                </a:lnTo>
                <a:lnTo>
                  <a:pt x="0" y="6857998"/>
                </a:lnTo>
                <a:close/>
              </a:path>
            </a:pathLst>
          </a:custGeom>
        </p:spPr>
      </p:pic>
      <p:sp>
        <p:nvSpPr>
          <p:cNvPr id="13" name="Oval 12">
            <a:extLst>
              <a:ext uri="{FF2B5EF4-FFF2-40B4-BE49-F238E27FC236}">
                <a16:creationId xmlns:a16="http://schemas.microsoft.com/office/drawing/2014/main" id="{528AA953-F4F9-4DC5-97C7-491F4AF937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097079" y="5607717"/>
            <a:ext cx="513442" cy="499514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56229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A3F235EF-810B-4875-B36B-6D2B6458D0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nl-NL">
                <a:solidFill>
                  <a:srgbClr val="FFFFFF"/>
                </a:solidFill>
              </a:rPr>
              <a:t>Doel deze les: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82260C1-704D-47B1-A366-223880B2FB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r>
              <a:rPr lang="nl-NL" dirty="0"/>
              <a:t>Jullie hebben een plan voor de vormgeving van je eindpresentatie van ‘je eigen expressie’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850720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7">
            <a:extLst>
              <a:ext uri="{FF2B5EF4-FFF2-40B4-BE49-F238E27FC236}">
                <a16:creationId xmlns:a16="http://schemas.microsoft.com/office/drawing/2014/main" id="{1709F1D5-B0F1-4714-A239-E5B61C1619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" name="Rectangle: Rounded Corners 9">
            <a:extLst>
              <a:ext uri="{FF2B5EF4-FFF2-40B4-BE49-F238E27FC236}">
                <a16:creationId xmlns:a16="http://schemas.microsoft.com/office/drawing/2014/main" id="{228FB460-D3FF-4440-A020-05982A09E5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40546" y="1011045"/>
            <a:ext cx="4369859" cy="4369859"/>
          </a:xfrm>
          <a:prstGeom prst="roundRect">
            <a:avLst>
              <a:gd name="adj" fmla="val 2757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C4714E59-F910-4DAC-A5CC-19D02B7138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6826" y="1112969"/>
            <a:ext cx="3937298" cy="4166010"/>
          </a:xfrm>
        </p:spPr>
        <p:txBody>
          <a:bodyPr>
            <a:normAutofit/>
          </a:bodyPr>
          <a:lstStyle/>
          <a:p>
            <a:r>
              <a:rPr lang="nl-NL">
                <a:solidFill>
                  <a:srgbClr val="FFFFFF"/>
                </a:solidFill>
              </a:rPr>
              <a:t>Afgelopen weken in de lessen verzameld:</a:t>
            </a:r>
          </a:p>
        </p:txBody>
      </p:sp>
      <p:sp>
        <p:nvSpPr>
          <p:cNvPr id="19" name="Freeform: Shape 11">
            <a:extLst>
              <a:ext uri="{FF2B5EF4-FFF2-40B4-BE49-F238E27FC236}">
                <a16:creationId xmlns:a16="http://schemas.microsoft.com/office/drawing/2014/main" id="{14847E93-7DC1-4D4B-8829-B19AA7137C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530529" y="0"/>
            <a:ext cx="1155142" cy="591009"/>
          </a:xfrm>
          <a:custGeom>
            <a:avLst/>
            <a:gdLst>
              <a:gd name="connsiteX0" fmla="*/ 1355 w 1155142"/>
              <a:gd name="connsiteY0" fmla="*/ 0 h 591009"/>
              <a:gd name="connsiteX1" fmla="*/ 1153787 w 1155142"/>
              <a:gd name="connsiteY1" fmla="*/ 0 h 591009"/>
              <a:gd name="connsiteX2" fmla="*/ 1155142 w 1155142"/>
              <a:gd name="connsiteY2" fmla="*/ 13438 h 591009"/>
              <a:gd name="connsiteX3" fmla="*/ 577571 w 1155142"/>
              <a:gd name="connsiteY3" fmla="*/ 591009 h 591009"/>
              <a:gd name="connsiteX4" fmla="*/ 0 w 1155142"/>
              <a:gd name="connsiteY4" fmla="*/ 13438 h 5910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55142" h="591009">
                <a:moveTo>
                  <a:pt x="1355" y="0"/>
                </a:moveTo>
                <a:lnTo>
                  <a:pt x="1153787" y="0"/>
                </a:lnTo>
                <a:lnTo>
                  <a:pt x="1155142" y="13438"/>
                </a:lnTo>
                <a:cubicBezTo>
                  <a:pt x="1155142" y="332422"/>
                  <a:pt x="896555" y="591009"/>
                  <a:pt x="577571" y="591009"/>
                </a:cubicBezTo>
                <a:cubicBezTo>
                  <a:pt x="258587" y="591009"/>
                  <a:pt x="0" y="332422"/>
                  <a:pt x="0" y="13438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5566D6E1-03A1-4D73-A4E0-35D74D568A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3961511" y="-1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9F835A99-04AC-494A-A572-AFE8413CC9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2936831"/>
            <a:ext cx="159741" cy="552996"/>
          </a:xfrm>
          <a:custGeom>
            <a:avLst/>
            <a:gdLst>
              <a:gd name="connsiteX0" fmla="*/ 159741 w 159741"/>
              <a:gd name="connsiteY0" fmla="*/ 0 h 552996"/>
              <a:gd name="connsiteX1" fmla="*/ 159741 w 159741"/>
              <a:gd name="connsiteY1" fmla="*/ 552996 h 552996"/>
              <a:gd name="connsiteX2" fmla="*/ 141849 w 159741"/>
              <a:gd name="connsiteY2" fmla="*/ 543285 h 552996"/>
              <a:gd name="connsiteX3" fmla="*/ 0 w 159741"/>
              <a:gd name="connsiteY3" fmla="*/ 276498 h 552996"/>
              <a:gd name="connsiteX4" fmla="*/ 141849 w 159741"/>
              <a:gd name="connsiteY4" fmla="*/ 9711 h 5529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9741" h="552996">
                <a:moveTo>
                  <a:pt x="159741" y="0"/>
                </a:moveTo>
                <a:lnTo>
                  <a:pt x="159741" y="552996"/>
                </a:lnTo>
                <a:lnTo>
                  <a:pt x="141849" y="543285"/>
                </a:lnTo>
                <a:cubicBezTo>
                  <a:pt x="56268" y="485467"/>
                  <a:pt x="0" y="387554"/>
                  <a:pt x="0" y="276498"/>
                </a:cubicBezTo>
                <a:cubicBezTo>
                  <a:pt x="0" y="165443"/>
                  <a:pt x="56268" y="67529"/>
                  <a:pt x="141849" y="9711"/>
                </a:cubicBezTo>
                <a:close/>
              </a:path>
            </a:pathLst>
          </a:custGeom>
          <a:solidFill>
            <a:schemeClr val="accent4"/>
          </a:solid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C5B73AB-6A55-4276-AA76-D5415D6744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0" y="820880"/>
            <a:ext cx="5257799" cy="4889350"/>
          </a:xfrm>
        </p:spPr>
        <p:txBody>
          <a:bodyPr anchor="t">
            <a:normAutofit/>
          </a:bodyPr>
          <a:lstStyle/>
          <a:p>
            <a:r>
              <a:rPr lang="nl-NL" dirty="0"/>
              <a:t>Kwaliteiten</a:t>
            </a:r>
          </a:p>
          <a:p>
            <a:r>
              <a:rPr lang="nl-NL" dirty="0"/>
              <a:t>Interview afgenomen</a:t>
            </a:r>
          </a:p>
          <a:p>
            <a:r>
              <a:rPr lang="nl-NL" dirty="0"/>
              <a:t>Rode draad</a:t>
            </a:r>
          </a:p>
          <a:p>
            <a:r>
              <a:rPr lang="nl-NL" dirty="0"/>
              <a:t>Collage gemaakt</a:t>
            </a:r>
          </a:p>
          <a:p>
            <a:r>
              <a:rPr lang="nl-NL" dirty="0"/>
              <a:t>Netwerk</a:t>
            </a:r>
          </a:p>
          <a:p>
            <a:endParaRPr lang="nl-NL" dirty="0"/>
          </a:p>
          <a:p>
            <a:r>
              <a:rPr lang="nl-NL" dirty="0"/>
              <a:t>Gebruik deze input voor je presentatie</a:t>
            </a:r>
          </a:p>
          <a:p>
            <a:endParaRPr lang="nl-NL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7B786209-1B0B-4CA9-9BDD-F7327066A8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5835649"/>
            <a:ext cx="1548180" cy="1022351"/>
          </a:xfrm>
          <a:custGeom>
            <a:avLst/>
            <a:gdLst>
              <a:gd name="connsiteX0" fmla="*/ 61913 w 1548180"/>
              <a:gd name="connsiteY0" fmla="*/ 0 h 1022351"/>
              <a:gd name="connsiteX1" fmla="*/ 1548180 w 1548180"/>
              <a:gd name="connsiteY1" fmla="*/ 0 h 1022351"/>
              <a:gd name="connsiteX2" fmla="*/ 1548180 w 1548180"/>
              <a:gd name="connsiteY2" fmla="*/ 123825 h 1022351"/>
              <a:gd name="connsiteX3" fmla="*/ 123825 w 1548180"/>
              <a:gd name="connsiteY3" fmla="*/ 123825 h 1022351"/>
              <a:gd name="connsiteX4" fmla="*/ 123825 w 1548180"/>
              <a:gd name="connsiteY4" fmla="*/ 1022351 h 1022351"/>
              <a:gd name="connsiteX5" fmla="*/ 0 w 1548180"/>
              <a:gd name="connsiteY5" fmla="*/ 1022351 h 1022351"/>
              <a:gd name="connsiteX6" fmla="*/ 0 w 1548180"/>
              <a:gd name="connsiteY6" fmla="*/ 61913 h 1022351"/>
              <a:gd name="connsiteX7" fmla="*/ 61913 w 1548180"/>
              <a:gd name="connsiteY7" fmla="*/ 0 h 10223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548180" h="1022351">
                <a:moveTo>
                  <a:pt x="61913" y="0"/>
                </a:moveTo>
                <a:lnTo>
                  <a:pt x="1548180" y="0"/>
                </a:lnTo>
                <a:lnTo>
                  <a:pt x="1548180" y="123825"/>
                </a:lnTo>
                <a:lnTo>
                  <a:pt x="123825" y="123825"/>
                </a:lnTo>
                <a:lnTo>
                  <a:pt x="123825" y="1022351"/>
                </a:lnTo>
                <a:lnTo>
                  <a:pt x="0" y="1022351"/>
                </a:ln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2D2964BB-484D-45AE-AD66-D407D06296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3418308" y="5717905"/>
            <a:ext cx="1771609" cy="1140095"/>
          </a:xfrm>
          <a:custGeom>
            <a:avLst/>
            <a:gdLst>
              <a:gd name="connsiteX0" fmla="*/ 1561721 w 1771609"/>
              <a:gd name="connsiteY0" fmla="*/ 763041 h 1140095"/>
              <a:gd name="connsiteX1" fmla="*/ 1623024 w 1771609"/>
              <a:gd name="connsiteY1" fmla="*/ 792810 h 1140095"/>
              <a:gd name="connsiteX2" fmla="*/ 1711735 w 1771609"/>
              <a:gd name="connsiteY2" fmla="*/ 970132 h 1140095"/>
              <a:gd name="connsiteX3" fmla="*/ 1771609 w 1771609"/>
              <a:gd name="connsiteY3" fmla="*/ 1140095 h 1140095"/>
              <a:gd name="connsiteX4" fmla="*/ 1637225 w 1771609"/>
              <a:gd name="connsiteY4" fmla="*/ 1140095 h 1140095"/>
              <a:gd name="connsiteX5" fmla="*/ 1594820 w 1771609"/>
              <a:gd name="connsiteY5" fmla="*/ 1019711 h 1140095"/>
              <a:gd name="connsiteX6" fmla="*/ 1513200 w 1771609"/>
              <a:gd name="connsiteY6" fmla="*/ 856627 h 1140095"/>
              <a:gd name="connsiteX7" fmla="*/ 1538499 w 1771609"/>
              <a:gd name="connsiteY7" fmla="*/ 770415 h 1140095"/>
              <a:gd name="connsiteX8" fmla="*/ 1561721 w 1771609"/>
              <a:gd name="connsiteY8" fmla="*/ 763041 h 1140095"/>
              <a:gd name="connsiteX9" fmla="*/ 933455 w 1771609"/>
              <a:gd name="connsiteY9" fmla="*/ 161309 h 1140095"/>
              <a:gd name="connsiteX10" fmla="*/ 957797 w 1771609"/>
              <a:gd name="connsiteY10" fmla="*/ 167970 h 1140095"/>
              <a:gd name="connsiteX11" fmla="*/ 1286982 w 1771609"/>
              <a:gd name="connsiteY11" fmla="*/ 387616 h 1140095"/>
              <a:gd name="connsiteX12" fmla="*/ 1293725 w 1771609"/>
              <a:gd name="connsiteY12" fmla="*/ 477075 h 1140095"/>
              <a:gd name="connsiteX13" fmla="*/ 1245453 w 1771609"/>
              <a:gd name="connsiteY13" fmla="*/ 499154 h 1140095"/>
              <a:gd name="connsiteX14" fmla="*/ 1245167 w 1771609"/>
              <a:gd name="connsiteY14" fmla="*/ 499154 h 1140095"/>
              <a:gd name="connsiteX15" fmla="*/ 1203638 w 1771609"/>
              <a:gd name="connsiteY15" fmla="*/ 484104 h 1140095"/>
              <a:gd name="connsiteX16" fmla="*/ 900647 w 1771609"/>
              <a:gd name="connsiteY16" fmla="*/ 281508 h 1140095"/>
              <a:gd name="connsiteX17" fmla="*/ 872454 w 1771609"/>
              <a:gd name="connsiteY17" fmla="*/ 196164 h 1140095"/>
              <a:gd name="connsiteX18" fmla="*/ 933455 w 1771609"/>
              <a:gd name="connsiteY18" fmla="*/ 161309 h 1140095"/>
              <a:gd name="connsiteX19" fmla="*/ 256260 w 1771609"/>
              <a:gd name="connsiteY19" fmla="*/ 29 h 1140095"/>
              <a:gd name="connsiteX20" fmla="*/ 454020 w 1771609"/>
              <a:gd name="connsiteY20" fmla="*/ 13474 h 1140095"/>
              <a:gd name="connsiteX21" fmla="*/ 509236 w 1771609"/>
              <a:gd name="connsiteY21" fmla="*/ 84182 h 1140095"/>
              <a:gd name="connsiteX22" fmla="*/ 445829 w 1771609"/>
              <a:gd name="connsiteY22" fmla="*/ 139871 h 1140095"/>
              <a:gd name="connsiteX23" fmla="*/ 437447 w 1771609"/>
              <a:gd name="connsiteY23" fmla="*/ 139395 h 1140095"/>
              <a:gd name="connsiteX24" fmla="*/ 73211 w 1771609"/>
              <a:gd name="connsiteY24" fmla="*/ 137204 h 1140095"/>
              <a:gd name="connsiteX25" fmla="*/ 749 w 1771609"/>
              <a:gd name="connsiteY25" fmla="*/ 84082 h 1140095"/>
              <a:gd name="connsiteX26" fmla="*/ 53871 w 1771609"/>
              <a:gd name="connsiteY26" fmla="*/ 11621 h 1140095"/>
              <a:gd name="connsiteX27" fmla="*/ 58352 w 1771609"/>
              <a:gd name="connsiteY27" fmla="*/ 11093 h 1140095"/>
              <a:gd name="connsiteX28" fmla="*/ 256260 w 1771609"/>
              <a:gd name="connsiteY28" fmla="*/ 29 h 1140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1771609" h="1140095">
                <a:moveTo>
                  <a:pt x="1561721" y="763041"/>
                </a:moveTo>
                <a:cubicBezTo>
                  <a:pt x="1585506" y="760324"/>
                  <a:pt x="1609722" y="771249"/>
                  <a:pt x="1623024" y="792810"/>
                </a:cubicBezTo>
                <a:cubicBezTo>
                  <a:pt x="1656300" y="850065"/>
                  <a:pt x="1685920" y="909291"/>
                  <a:pt x="1711735" y="970132"/>
                </a:cubicBezTo>
                <a:lnTo>
                  <a:pt x="1771609" y="1140095"/>
                </a:lnTo>
                <a:lnTo>
                  <a:pt x="1637225" y="1140095"/>
                </a:lnTo>
                <a:lnTo>
                  <a:pt x="1594820" y="1019711"/>
                </a:lnTo>
                <a:cubicBezTo>
                  <a:pt x="1571072" y="963753"/>
                  <a:pt x="1543818" y="909282"/>
                  <a:pt x="1513200" y="856627"/>
                </a:cubicBezTo>
                <a:cubicBezTo>
                  <a:pt x="1496379" y="825834"/>
                  <a:pt x="1507704" y="787236"/>
                  <a:pt x="1538499" y="770415"/>
                </a:cubicBezTo>
                <a:cubicBezTo>
                  <a:pt x="1545912" y="766367"/>
                  <a:pt x="1553792" y="763946"/>
                  <a:pt x="1561721" y="763041"/>
                </a:cubicBezTo>
                <a:close/>
                <a:moveTo>
                  <a:pt x="933455" y="161309"/>
                </a:moveTo>
                <a:cubicBezTo>
                  <a:pt x="941693" y="161855"/>
                  <a:pt x="949959" y="164025"/>
                  <a:pt x="957797" y="167970"/>
                </a:cubicBezTo>
                <a:cubicBezTo>
                  <a:pt x="1076184" y="227289"/>
                  <a:pt x="1186759" y="301068"/>
                  <a:pt x="1286982" y="387616"/>
                </a:cubicBezTo>
                <a:cubicBezTo>
                  <a:pt x="1313547" y="410457"/>
                  <a:pt x="1316566" y="450510"/>
                  <a:pt x="1293725" y="477075"/>
                </a:cubicBezTo>
                <a:cubicBezTo>
                  <a:pt x="1281638" y="491137"/>
                  <a:pt x="1263998" y="499204"/>
                  <a:pt x="1245453" y="499154"/>
                </a:cubicBezTo>
                <a:lnTo>
                  <a:pt x="1245167" y="499154"/>
                </a:lnTo>
                <a:cubicBezTo>
                  <a:pt x="1229965" y="499301"/>
                  <a:pt x="1215220" y="493956"/>
                  <a:pt x="1203638" y="484104"/>
                </a:cubicBezTo>
                <a:cubicBezTo>
                  <a:pt x="1111407" y="404300"/>
                  <a:pt x="1009633" y="336248"/>
                  <a:pt x="900647" y="281508"/>
                </a:cubicBezTo>
                <a:cubicBezTo>
                  <a:pt x="869295" y="265726"/>
                  <a:pt x="856672" y="227516"/>
                  <a:pt x="872454" y="196164"/>
                </a:cubicBezTo>
                <a:cubicBezTo>
                  <a:pt x="884290" y="172650"/>
                  <a:pt x="908742" y="159670"/>
                  <a:pt x="933455" y="161309"/>
                </a:cubicBezTo>
                <a:close/>
                <a:moveTo>
                  <a:pt x="256260" y="29"/>
                </a:moveTo>
                <a:cubicBezTo>
                  <a:pt x="322331" y="427"/>
                  <a:pt x="388378" y="4909"/>
                  <a:pt x="454020" y="13474"/>
                </a:cubicBezTo>
                <a:cubicBezTo>
                  <a:pt x="488793" y="17752"/>
                  <a:pt x="513514" y="49409"/>
                  <a:pt x="509236" y="84182"/>
                </a:cubicBezTo>
                <a:cubicBezTo>
                  <a:pt x="505303" y="116151"/>
                  <a:pt x="478038" y="140098"/>
                  <a:pt x="445829" y="139871"/>
                </a:cubicBezTo>
                <a:cubicBezTo>
                  <a:pt x="443027" y="139899"/>
                  <a:pt x="440227" y="139740"/>
                  <a:pt x="437447" y="139395"/>
                </a:cubicBezTo>
                <a:cubicBezTo>
                  <a:pt x="316592" y="123615"/>
                  <a:pt x="194247" y="122878"/>
                  <a:pt x="73211" y="137204"/>
                </a:cubicBezTo>
                <a:cubicBezTo>
                  <a:pt x="38532" y="142545"/>
                  <a:pt x="6090" y="118762"/>
                  <a:pt x="749" y="84082"/>
                </a:cubicBezTo>
                <a:cubicBezTo>
                  <a:pt x="-4591" y="49403"/>
                  <a:pt x="19192" y="16961"/>
                  <a:pt x="53871" y="11621"/>
                </a:cubicBezTo>
                <a:cubicBezTo>
                  <a:pt x="55358" y="11392"/>
                  <a:pt x="56852" y="11216"/>
                  <a:pt x="58352" y="11093"/>
                </a:cubicBezTo>
                <a:cubicBezTo>
                  <a:pt x="124093" y="3319"/>
                  <a:pt x="190189" y="-369"/>
                  <a:pt x="256260" y="29"/>
                </a:cubicBez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6691AC69-A76E-4DAB-B565-468B6B87ACF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132972" y="6258755"/>
            <a:ext cx="1565940" cy="599245"/>
          </a:xfrm>
          <a:custGeom>
            <a:avLst/>
            <a:gdLst>
              <a:gd name="connsiteX0" fmla="*/ 782970 w 1565940"/>
              <a:gd name="connsiteY0" fmla="*/ 0 h 599245"/>
              <a:gd name="connsiteX1" fmla="*/ 1528042 w 1565940"/>
              <a:gd name="connsiteY1" fmla="*/ 480469 h 599245"/>
              <a:gd name="connsiteX2" fmla="*/ 1565940 w 1565940"/>
              <a:gd name="connsiteY2" fmla="*/ 599245 h 599245"/>
              <a:gd name="connsiteX3" fmla="*/ 0 w 1565940"/>
              <a:gd name="connsiteY3" fmla="*/ 599245 h 599245"/>
              <a:gd name="connsiteX4" fmla="*/ 37898 w 1565940"/>
              <a:gd name="connsiteY4" fmla="*/ 480469 h 599245"/>
              <a:gd name="connsiteX5" fmla="*/ 782970 w 1565940"/>
              <a:gd name="connsiteY5" fmla="*/ 0 h 599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565940" h="599245">
                <a:moveTo>
                  <a:pt x="782970" y="0"/>
                </a:moveTo>
                <a:cubicBezTo>
                  <a:pt x="1117910" y="0"/>
                  <a:pt x="1405287" y="198118"/>
                  <a:pt x="1528042" y="480469"/>
                </a:cubicBezTo>
                <a:lnTo>
                  <a:pt x="1565940" y="599245"/>
                </a:lnTo>
                <a:lnTo>
                  <a:pt x="0" y="599245"/>
                </a:lnTo>
                <a:lnTo>
                  <a:pt x="37898" y="480469"/>
                </a:lnTo>
                <a:cubicBezTo>
                  <a:pt x="160653" y="198118"/>
                  <a:pt x="448030" y="0"/>
                  <a:pt x="78297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001290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7DA1F35B-C8F7-4A5A-9339-7DA4D785B3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Arc 10">
            <a:extLst>
              <a:ext uri="{FF2B5EF4-FFF2-40B4-BE49-F238E27FC236}">
                <a16:creationId xmlns:a16="http://schemas.microsoft.com/office/drawing/2014/main" id="{B2D4AD41-40DA-4A81-92F5-B6E3BA1ED8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746107">
            <a:off x="8175088" y="457951"/>
            <a:ext cx="2987899" cy="2987899"/>
          </a:xfrm>
          <a:prstGeom prst="arc">
            <a:avLst>
              <a:gd name="adj1" fmla="val 14612914"/>
              <a:gd name="adj2" fmla="val 0"/>
            </a:avLst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4D2ECF87-4DA4-4EB6-A192-45AFBAD744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nl-NL" dirty="0"/>
              <a:t>De presentatie</a:t>
            </a:r>
            <a:endParaRPr lang="nl-NL"/>
          </a:p>
        </p:txBody>
      </p:sp>
      <p:graphicFrame>
        <p:nvGraphicFramePr>
          <p:cNvPr id="5" name="Tijdelijke aanduiding voor inhoud 2">
            <a:extLst>
              <a:ext uri="{FF2B5EF4-FFF2-40B4-BE49-F238E27FC236}">
                <a16:creationId xmlns:a16="http://schemas.microsoft.com/office/drawing/2014/main" id="{59CED255-67C9-4594-B925-1822E740610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32002086"/>
              </p:ext>
            </p:extLst>
          </p:nvPr>
        </p:nvGraphicFramePr>
        <p:xfrm>
          <a:off x="838200" y="1825625"/>
          <a:ext cx="10515600" cy="38592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710913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545D489D-16E1-484D-867B-144368D74B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49A496F5-B01E-4BF8-9D1E-C4E53B6F96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52257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Arc 12">
            <a:extLst>
              <a:ext uri="{FF2B5EF4-FFF2-40B4-BE49-F238E27FC236}">
                <a16:creationId xmlns:a16="http://schemas.microsoft.com/office/drawing/2014/main" id="{6E895C8D-1379-40B8-8B1B-B6F5AEAF0A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746107">
            <a:off x="2906963" y="1348064"/>
            <a:ext cx="2987899" cy="2987899"/>
          </a:xfrm>
          <a:prstGeom prst="arc">
            <a:avLst>
              <a:gd name="adj1" fmla="val 14612914"/>
              <a:gd name="adj2" fmla="val 0"/>
            </a:avLst>
          </a:prstGeom>
          <a:ln w="127000" cap="rnd">
            <a:solidFill>
              <a:schemeClr val="accent2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013D3B6C-D766-4977-9A1A-4D7913D9B3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43467"/>
            <a:ext cx="2951205" cy="5571066"/>
          </a:xfrm>
        </p:spPr>
        <p:txBody>
          <a:bodyPr>
            <a:normAutofit/>
          </a:bodyPr>
          <a:lstStyle/>
          <a:p>
            <a:r>
              <a:rPr lang="nl-NL">
                <a:solidFill>
                  <a:srgbClr val="FFFFFF"/>
                </a:solidFill>
              </a:rPr>
              <a:t>Heb je nog geen idee? </a:t>
            </a:r>
          </a:p>
        </p:txBody>
      </p:sp>
      <p:graphicFrame>
        <p:nvGraphicFramePr>
          <p:cNvPr id="5" name="Tijdelijke aanduiding voor inhoud 2">
            <a:extLst>
              <a:ext uri="{FF2B5EF4-FFF2-40B4-BE49-F238E27FC236}">
                <a16:creationId xmlns:a16="http://schemas.microsoft.com/office/drawing/2014/main" id="{53763641-3890-4282-8B41-DB24CE48C9C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56090833"/>
              </p:ext>
            </p:extLst>
          </p:nvPr>
        </p:nvGraphicFramePr>
        <p:xfrm>
          <a:off x="5237018" y="653693"/>
          <a:ext cx="6303729" cy="556083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099749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: Shape 8">
            <a:extLst>
              <a:ext uri="{FF2B5EF4-FFF2-40B4-BE49-F238E27FC236}">
                <a16:creationId xmlns:a16="http://schemas.microsoft.com/office/drawing/2014/main" id="{8A7BA06D-B3FF-4E91-8639-B4569AE3AA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/>
            <a:ahLst/>
            <a:cxnLst/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Arc 10">
            <a:extLst>
              <a:ext uri="{FF2B5EF4-FFF2-40B4-BE49-F238E27FC236}">
                <a16:creationId xmlns:a16="http://schemas.microsoft.com/office/drawing/2014/main" id="{2B30C86D-5A07-48BC-9C9D-6F9A2DB1E9E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V="1">
            <a:off x="555710" y="106482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8930EBA3-4D2E-42E8-B828-834555328D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Arc 14">
            <a:extLst>
              <a:ext uri="{FF2B5EF4-FFF2-40B4-BE49-F238E27FC236}">
                <a16:creationId xmlns:a16="http://schemas.microsoft.com/office/drawing/2014/main" id="{E58B2195-5055-402F-A3E7-53FF0E4980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525836" y="775849"/>
            <a:ext cx="2987899" cy="2987899"/>
          </a:xfrm>
          <a:prstGeom prst="arc">
            <a:avLst>
              <a:gd name="adj1" fmla="val 14441841"/>
              <a:gd name="adj2" fmla="val 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64DFE523-DEF5-46B5-AAE6-8FE33AC3A8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17732" y="957715"/>
            <a:ext cx="5130798" cy="2750419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60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brainstormen</a:t>
            </a:r>
            <a:endParaRPr lang="en-US" sz="6000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5" name="Picture 4" descr="Gloeilamp op een gele achtergrond met geschetste lichtbundels en een kabel">
            <a:extLst>
              <a:ext uri="{FF2B5EF4-FFF2-40B4-BE49-F238E27FC236}">
                <a16:creationId xmlns:a16="http://schemas.microsoft.com/office/drawing/2014/main" id="{6B9B04D2-1535-45AE-BA32-262799E867C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630007"/>
            <a:ext cx="5850384" cy="3597986"/>
          </a:xfrm>
          <a:custGeom>
            <a:avLst/>
            <a:gdLst/>
            <a:ahLst/>
            <a:cxnLst/>
            <a:rect l="l" t="t" r="r" b="b"/>
            <a:pathLst>
              <a:path w="6094252" h="6857998">
                <a:moveTo>
                  <a:pt x="0" y="0"/>
                </a:moveTo>
                <a:lnTo>
                  <a:pt x="5898122" y="0"/>
                </a:lnTo>
                <a:cubicBezTo>
                  <a:pt x="6006442" y="0"/>
                  <a:pt x="6094252" y="87810"/>
                  <a:pt x="6094252" y="196130"/>
                </a:cubicBezTo>
                <a:lnTo>
                  <a:pt x="6094252" y="6661869"/>
                </a:lnTo>
                <a:cubicBezTo>
                  <a:pt x="6094252" y="6756649"/>
                  <a:pt x="6027023" y="6835726"/>
                  <a:pt x="5937649" y="6854015"/>
                </a:cubicBezTo>
                <a:lnTo>
                  <a:pt x="5898132" y="6857998"/>
                </a:lnTo>
                <a:lnTo>
                  <a:pt x="0" y="6857998"/>
                </a:lnTo>
                <a:close/>
              </a:path>
            </a:pathLst>
          </a:custGeom>
        </p:spPr>
      </p:pic>
      <p:sp>
        <p:nvSpPr>
          <p:cNvPr id="17" name="Oval 16">
            <a:extLst>
              <a:ext uri="{FF2B5EF4-FFF2-40B4-BE49-F238E27FC236}">
                <a16:creationId xmlns:a16="http://schemas.microsoft.com/office/drawing/2014/main" id="{528AA953-F4F9-4DC5-97C7-491F4AF937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097079" y="5607717"/>
            <a:ext cx="513442" cy="499514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494311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545D489D-16E1-484D-867B-144368D74B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49A496F5-B01E-4BF8-9D1E-C4E53B6F96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52257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Arc 12">
            <a:extLst>
              <a:ext uri="{FF2B5EF4-FFF2-40B4-BE49-F238E27FC236}">
                <a16:creationId xmlns:a16="http://schemas.microsoft.com/office/drawing/2014/main" id="{6E895C8D-1379-40B8-8B1B-B6F5AEAF0A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746107">
            <a:off x="2906963" y="1348064"/>
            <a:ext cx="2987899" cy="2987899"/>
          </a:xfrm>
          <a:prstGeom prst="arc">
            <a:avLst>
              <a:gd name="adj1" fmla="val 14612914"/>
              <a:gd name="adj2" fmla="val 0"/>
            </a:avLst>
          </a:prstGeom>
          <a:ln w="127000" cap="rnd">
            <a:solidFill>
              <a:schemeClr val="accent2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BB49BA09-1239-410B-8059-B611DF513A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43467"/>
            <a:ext cx="2951205" cy="5571066"/>
          </a:xfrm>
        </p:spPr>
        <p:txBody>
          <a:bodyPr>
            <a:normAutofit/>
          </a:bodyPr>
          <a:lstStyle/>
          <a:p>
            <a:r>
              <a:rPr lang="nl-NL">
                <a:solidFill>
                  <a:srgbClr val="FFFFFF"/>
                </a:solidFill>
              </a:rPr>
              <a:t>Maak een plan van aanpak </a:t>
            </a:r>
          </a:p>
        </p:txBody>
      </p:sp>
      <p:graphicFrame>
        <p:nvGraphicFramePr>
          <p:cNvPr id="5" name="Tijdelijke aanduiding voor inhoud 2">
            <a:extLst>
              <a:ext uri="{FF2B5EF4-FFF2-40B4-BE49-F238E27FC236}">
                <a16:creationId xmlns:a16="http://schemas.microsoft.com/office/drawing/2014/main" id="{BFEC47F6-32C3-4B77-99B8-64CC115958A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3084931"/>
              </p:ext>
            </p:extLst>
          </p:nvPr>
        </p:nvGraphicFramePr>
        <p:xfrm>
          <a:off x="5237018" y="653693"/>
          <a:ext cx="6303729" cy="556083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404784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>
            <a:extLst>
              <a:ext uri="{FF2B5EF4-FFF2-40B4-BE49-F238E27FC236}">
                <a16:creationId xmlns:a16="http://schemas.microsoft.com/office/drawing/2014/main" id="{8A7BA06D-B3FF-4E91-8639-B4569AE3AA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/>
            <a:ahLst/>
            <a:cxnLst/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Arc 9">
            <a:extLst>
              <a:ext uri="{FF2B5EF4-FFF2-40B4-BE49-F238E27FC236}">
                <a16:creationId xmlns:a16="http://schemas.microsoft.com/office/drawing/2014/main" id="{2B30C86D-5A07-48BC-9C9D-6F9A2DB1E9E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V="1">
            <a:off x="555710" y="106482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46F1F2C8-798B-4CCE-A851-94AFAF350B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C36A2AC6-E390-4CA4-BD19-FB528ABB2E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0908" y="1220919"/>
            <a:ext cx="5425781" cy="2387600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60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Einde les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4D93EA4-13F2-44E2-BB1F-B03B29CD07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70908" y="3700594"/>
            <a:ext cx="5425781" cy="1655762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>
              <a:buNone/>
            </a:pPr>
            <a:r>
              <a:rPr lang="en-US" sz="2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Plan van </a:t>
            </a:r>
            <a:r>
              <a:rPr lang="en-US" sz="24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aanpak</a:t>
            </a:r>
            <a:r>
              <a:rPr lang="en-US" sz="2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24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aan</a:t>
            </a:r>
            <a:r>
              <a:rPr lang="en-US" sz="2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de </a:t>
            </a:r>
            <a:r>
              <a:rPr lang="en-US" sz="24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klas</a:t>
            </a:r>
            <a:r>
              <a:rPr lang="en-US" sz="2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laten </a:t>
            </a:r>
            <a:r>
              <a:rPr lang="en-US" sz="24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zien</a:t>
            </a:r>
            <a:endParaRPr lang="en-US" sz="24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755E9CD0-04B0-4A3C-B291-AD913379C7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1DD8BF3B-6066-418C-8D1A-75C5E396FC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21310" y="2624479"/>
            <a:ext cx="812427" cy="812427"/>
          </a:xfrm>
          <a:prstGeom prst="ellipse">
            <a:avLst/>
          </a:prstGeom>
          <a:noFill/>
          <a:ln w="1270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Block Arc 17">
            <a:extLst>
              <a:ext uri="{FF2B5EF4-FFF2-40B4-BE49-F238E27FC236}">
                <a16:creationId xmlns:a16="http://schemas.microsoft.com/office/drawing/2014/main" id="{80BC66F9-7A74-4286-AD22-1174052CC2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8912417" y="1202394"/>
            <a:ext cx="2387600" cy="2387600"/>
          </a:xfrm>
          <a:prstGeom prst="blockArc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D8142CC3-2B5C-48E6-9DF0-6C8ACBAF23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21310" y="0"/>
            <a:ext cx="2315251" cy="1550992"/>
          </a:xfrm>
          <a:custGeom>
            <a:avLst/>
            <a:gdLst>
              <a:gd name="connsiteX0" fmla="*/ 0 w 2315251"/>
              <a:gd name="connsiteY0" fmla="*/ 0 h 1550992"/>
              <a:gd name="connsiteX1" fmla="*/ 138700 w 2315251"/>
              <a:gd name="connsiteY1" fmla="*/ 0 h 1550992"/>
              <a:gd name="connsiteX2" fmla="*/ 138700 w 2315251"/>
              <a:gd name="connsiteY2" fmla="*/ 1361400 h 1550992"/>
              <a:gd name="connsiteX3" fmla="*/ 2107387 w 2315251"/>
              <a:gd name="connsiteY3" fmla="*/ 222673 h 1550992"/>
              <a:gd name="connsiteX4" fmla="*/ 1722420 w 2315251"/>
              <a:gd name="connsiteY4" fmla="*/ 0 h 1550992"/>
              <a:gd name="connsiteX5" fmla="*/ 1999436 w 2315251"/>
              <a:gd name="connsiteY5" fmla="*/ 0 h 1550992"/>
              <a:gd name="connsiteX6" fmla="*/ 2280549 w 2315251"/>
              <a:gd name="connsiteY6" fmla="*/ 162605 h 1550992"/>
              <a:gd name="connsiteX7" fmla="*/ 2305953 w 2315251"/>
              <a:gd name="connsiteY7" fmla="*/ 257336 h 1550992"/>
              <a:gd name="connsiteX8" fmla="*/ 2280549 w 2315251"/>
              <a:gd name="connsiteY8" fmla="*/ 282740 h 1550992"/>
              <a:gd name="connsiteX9" fmla="*/ 104026 w 2315251"/>
              <a:gd name="connsiteY9" fmla="*/ 1541710 h 1550992"/>
              <a:gd name="connsiteX10" fmla="*/ 69351 w 2315251"/>
              <a:gd name="connsiteY10" fmla="*/ 1550992 h 1550992"/>
              <a:gd name="connsiteX11" fmla="*/ 0 w 2315251"/>
              <a:gd name="connsiteY11" fmla="*/ 1481643 h 15509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315251" h="1550992">
                <a:moveTo>
                  <a:pt x="0" y="0"/>
                </a:moveTo>
                <a:lnTo>
                  <a:pt x="138700" y="0"/>
                </a:lnTo>
                <a:lnTo>
                  <a:pt x="138700" y="1361400"/>
                </a:lnTo>
                <a:lnTo>
                  <a:pt x="2107387" y="222673"/>
                </a:lnTo>
                <a:lnTo>
                  <a:pt x="1722420" y="0"/>
                </a:lnTo>
                <a:lnTo>
                  <a:pt x="1999436" y="0"/>
                </a:lnTo>
                <a:lnTo>
                  <a:pt x="2280549" y="162605"/>
                </a:lnTo>
                <a:cubicBezTo>
                  <a:pt x="2313720" y="181745"/>
                  <a:pt x="2325104" y="224155"/>
                  <a:pt x="2305953" y="257336"/>
                </a:cubicBezTo>
                <a:cubicBezTo>
                  <a:pt x="2299872" y="267889"/>
                  <a:pt x="2291101" y="276648"/>
                  <a:pt x="2280549" y="282740"/>
                </a:cubicBezTo>
                <a:lnTo>
                  <a:pt x="104026" y="1541710"/>
                </a:lnTo>
                <a:cubicBezTo>
                  <a:pt x="93484" y="1547802"/>
                  <a:pt x="81523" y="1551003"/>
                  <a:pt x="69351" y="1550992"/>
                </a:cubicBezTo>
                <a:cubicBezTo>
                  <a:pt x="31049" y="1550992"/>
                  <a:pt x="0" y="1519944"/>
                  <a:pt x="0" y="1481643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7B2D303B-3DD0-4319-9EAD-361847FEC7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724638" y="1331572"/>
            <a:ext cx="0" cy="1597708"/>
          </a:xfrm>
          <a:prstGeom prst="line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46A89C79-8EF3-4AF9-B3D9-59A883F41C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005550" y="4112081"/>
            <a:ext cx="1186451" cy="1771650"/>
          </a:xfrm>
          <a:custGeom>
            <a:avLst/>
            <a:gdLst>
              <a:gd name="connsiteX0" fmla="*/ 61913 w 1186451"/>
              <a:gd name="connsiteY0" fmla="*/ 0 h 1771650"/>
              <a:gd name="connsiteX1" fmla="*/ 1186451 w 1186451"/>
              <a:gd name="connsiteY1" fmla="*/ 0 h 1771650"/>
              <a:gd name="connsiteX2" fmla="*/ 1186451 w 1186451"/>
              <a:gd name="connsiteY2" fmla="*/ 123825 h 1771650"/>
              <a:gd name="connsiteX3" fmla="*/ 123825 w 1186451"/>
              <a:gd name="connsiteY3" fmla="*/ 123825 h 1771650"/>
              <a:gd name="connsiteX4" fmla="*/ 123825 w 1186451"/>
              <a:gd name="connsiteY4" fmla="*/ 1647825 h 1771650"/>
              <a:gd name="connsiteX5" fmla="*/ 1186451 w 1186451"/>
              <a:gd name="connsiteY5" fmla="*/ 1647825 h 1771650"/>
              <a:gd name="connsiteX6" fmla="*/ 1186451 w 1186451"/>
              <a:gd name="connsiteY6" fmla="*/ 1771650 h 1771650"/>
              <a:gd name="connsiteX7" fmla="*/ 61913 w 1186451"/>
              <a:gd name="connsiteY7" fmla="*/ 1771650 h 1771650"/>
              <a:gd name="connsiteX8" fmla="*/ 0 w 1186451"/>
              <a:gd name="connsiteY8" fmla="*/ 1709738 h 1771650"/>
              <a:gd name="connsiteX9" fmla="*/ 0 w 1186451"/>
              <a:gd name="connsiteY9" fmla="*/ 61913 h 1771650"/>
              <a:gd name="connsiteX10" fmla="*/ 61913 w 1186451"/>
              <a:gd name="connsiteY10" fmla="*/ 0 h 1771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186451" h="1771650">
                <a:moveTo>
                  <a:pt x="61913" y="0"/>
                </a:moveTo>
                <a:lnTo>
                  <a:pt x="1186451" y="0"/>
                </a:lnTo>
                <a:lnTo>
                  <a:pt x="1186451" y="123825"/>
                </a:lnTo>
                <a:lnTo>
                  <a:pt x="123825" y="123825"/>
                </a:lnTo>
                <a:lnTo>
                  <a:pt x="123825" y="1647825"/>
                </a:lnTo>
                <a:lnTo>
                  <a:pt x="1186451" y="1647825"/>
                </a:lnTo>
                <a:lnTo>
                  <a:pt x="1186451" y="1771650"/>
                </a:lnTo>
                <a:lnTo>
                  <a:pt x="61913" y="1771650"/>
                </a:lnTo>
                <a:cubicBezTo>
                  <a:pt x="27719" y="1771650"/>
                  <a:pt x="0" y="1743932"/>
                  <a:pt x="0" y="1709738"/>
                </a:cubicBez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6" name="Arc 25">
            <a:extLst>
              <a:ext uri="{FF2B5EF4-FFF2-40B4-BE49-F238E27FC236}">
                <a16:creationId xmlns:a16="http://schemas.microsoft.com/office/drawing/2014/main" id="{EFE5CE34-4543-42E5-B82C-1F3D12422C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992895">
            <a:off x="6086940" y="4145122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8" name="Freeform: Shape 27">
            <a:extLst>
              <a:ext uri="{FF2B5EF4-FFF2-40B4-BE49-F238E27FC236}">
                <a16:creationId xmlns:a16="http://schemas.microsoft.com/office/drawing/2014/main" id="{72AF41FE-63D7-4695-81D2-66D2510E44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21310" y="4962670"/>
            <a:ext cx="2643352" cy="1895331"/>
          </a:xfrm>
          <a:custGeom>
            <a:avLst/>
            <a:gdLst>
              <a:gd name="connsiteX0" fmla="*/ 1321676 w 2643352"/>
              <a:gd name="connsiteY0" fmla="*/ 0 h 1895331"/>
              <a:gd name="connsiteX1" fmla="*/ 2643352 w 2643352"/>
              <a:gd name="connsiteY1" fmla="*/ 1321676 h 1895331"/>
              <a:gd name="connsiteX2" fmla="*/ 2539488 w 2643352"/>
              <a:gd name="connsiteY2" fmla="*/ 1836132 h 1895331"/>
              <a:gd name="connsiteX3" fmla="*/ 2510970 w 2643352"/>
              <a:gd name="connsiteY3" fmla="*/ 1895331 h 1895331"/>
              <a:gd name="connsiteX4" fmla="*/ 132382 w 2643352"/>
              <a:gd name="connsiteY4" fmla="*/ 1895331 h 1895331"/>
              <a:gd name="connsiteX5" fmla="*/ 103864 w 2643352"/>
              <a:gd name="connsiteY5" fmla="*/ 1836132 h 1895331"/>
              <a:gd name="connsiteX6" fmla="*/ 0 w 2643352"/>
              <a:gd name="connsiteY6" fmla="*/ 1321676 h 1895331"/>
              <a:gd name="connsiteX7" fmla="*/ 1321676 w 2643352"/>
              <a:gd name="connsiteY7" fmla="*/ 0 h 18953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643352" h="1895331">
                <a:moveTo>
                  <a:pt x="1321676" y="0"/>
                </a:moveTo>
                <a:cubicBezTo>
                  <a:pt x="2051617" y="0"/>
                  <a:pt x="2643352" y="591735"/>
                  <a:pt x="2643352" y="1321676"/>
                </a:cubicBezTo>
                <a:cubicBezTo>
                  <a:pt x="2643352" y="1504161"/>
                  <a:pt x="2606369" y="1678009"/>
                  <a:pt x="2539488" y="1836132"/>
                </a:cubicBezTo>
                <a:lnTo>
                  <a:pt x="2510970" y="1895331"/>
                </a:lnTo>
                <a:lnTo>
                  <a:pt x="132382" y="1895331"/>
                </a:lnTo>
                <a:lnTo>
                  <a:pt x="103864" y="1836132"/>
                </a:lnTo>
                <a:cubicBezTo>
                  <a:pt x="36984" y="1678009"/>
                  <a:pt x="0" y="1504161"/>
                  <a:pt x="0" y="1321676"/>
                </a:cubicBezTo>
                <a:cubicBezTo>
                  <a:pt x="0" y="591735"/>
                  <a:pt x="591735" y="0"/>
                  <a:pt x="1321676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75056449"/>
      </p:ext>
    </p:extLst>
  </p:cSld>
  <p:clrMapOvr>
    <a:masterClrMapping/>
  </p:clrMapOvr>
</p:sld>
</file>

<file path=ppt/theme/theme1.xml><?xml version="1.0" encoding="utf-8"?>
<a:theme xmlns:a="http://schemas.openxmlformats.org/drawingml/2006/main" name="ShapesVTI">
  <a:themeElements>
    <a:clrScheme name="AnalogousFromRegularSeedRightStep">
      <a:dk1>
        <a:srgbClr val="000000"/>
      </a:dk1>
      <a:lt1>
        <a:srgbClr val="FFFFFF"/>
      </a:lt1>
      <a:dk2>
        <a:srgbClr val="1B302A"/>
      </a:dk2>
      <a:lt2>
        <a:srgbClr val="F3F0F1"/>
      </a:lt2>
      <a:accent1>
        <a:srgbClr val="46B197"/>
      </a:accent1>
      <a:accent2>
        <a:srgbClr val="3B9DB1"/>
      </a:accent2>
      <a:accent3>
        <a:srgbClr val="4D7EC3"/>
      </a:accent3>
      <a:accent4>
        <a:srgbClr val="4C4CB8"/>
      </a:accent4>
      <a:accent5>
        <a:srgbClr val="7E4DC3"/>
      </a:accent5>
      <a:accent6>
        <a:srgbClr val="9E3BB1"/>
      </a:accent6>
      <a:hlink>
        <a:srgbClr val="BF3F5F"/>
      </a:hlink>
      <a:folHlink>
        <a:srgbClr val="7F7F7F"/>
      </a:folHlink>
    </a:clrScheme>
    <a:fontScheme name="Festival">
      <a:majorFont>
        <a:latin typeface="Tw Cen MT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hapesVTI" id="{C78D20FD-A872-4243-8597-B534C62538FF}" vid="{7CAFCCF9-7834-41D6-B6AB-7D225A18A4E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189</Words>
  <Application>Microsoft Office PowerPoint</Application>
  <PresentationFormat>Breedbeeld</PresentationFormat>
  <Paragraphs>33</Paragraphs>
  <Slides>8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8</vt:i4>
      </vt:variant>
    </vt:vector>
  </HeadingPairs>
  <TitlesOfParts>
    <vt:vector size="13" baseType="lpstr">
      <vt:lpstr>Arial</vt:lpstr>
      <vt:lpstr>Avenir Next LT Pro</vt:lpstr>
      <vt:lpstr>Calibri</vt:lpstr>
      <vt:lpstr>Tw Cen MT</vt:lpstr>
      <vt:lpstr>ShapesVTI</vt:lpstr>
      <vt:lpstr>Je eigen expressie </vt:lpstr>
      <vt:lpstr>Doel deze les: </vt:lpstr>
      <vt:lpstr>Afgelopen weken in de lessen verzameld:</vt:lpstr>
      <vt:lpstr>De presentatie</vt:lpstr>
      <vt:lpstr>Heb je nog geen idee? </vt:lpstr>
      <vt:lpstr>brainstormen</vt:lpstr>
      <vt:lpstr>Maak een plan van aanpak </vt:lpstr>
      <vt:lpstr>Einde les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Je eigen expressie </dc:title>
  <dc:creator>Tessa Heeringa - Boer</dc:creator>
  <cp:lastModifiedBy>Tessa Heeringa - Boer</cp:lastModifiedBy>
  <cp:revision>1</cp:revision>
  <dcterms:created xsi:type="dcterms:W3CDTF">2021-05-28T10:51:47Z</dcterms:created>
  <dcterms:modified xsi:type="dcterms:W3CDTF">2021-05-28T10:52:07Z</dcterms:modified>
</cp:coreProperties>
</file>