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D83A8B-0827-4D51-9E6E-6C7EFCFCAC9D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A32241D-AA2B-45DA-84E4-3C4791C7EBA1}">
      <dgm:prSet/>
      <dgm:spPr/>
      <dgm:t>
        <a:bodyPr/>
        <a:lstStyle/>
        <a:p>
          <a:r>
            <a:rPr lang="nl-NL"/>
            <a:t>Zoek diepgang om je leerproces naar voren te brengen</a:t>
          </a:r>
          <a:endParaRPr lang="en-US"/>
        </a:p>
      </dgm:t>
    </dgm:pt>
    <dgm:pt modelId="{523F2994-CE66-4FC1-AD3A-D93A8C5FE3A3}" type="parTrans" cxnId="{222F7D36-A28F-43EB-853D-FFC5BA48B3EC}">
      <dgm:prSet/>
      <dgm:spPr/>
      <dgm:t>
        <a:bodyPr/>
        <a:lstStyle/>
        <a:p>
          <a:endParaRPr lang="en-US"/>
        </a:p>
      </dgm:t>
    </dgm:pt>
    <dgm:pt modelId="{82ECF547-4B84-4E5E-A487-6AE431067E49}" type="sibTrans" cxnId="{222F7D36-A28F-43EB-853D-FFC5BA48B3EC}">
      <dgm:prSet/>
      <dgm:spPr/>
      <dgm:t>
        <a:bodyPr/>
        <a:lstStyle/>
        <a:p>
          <a:endParaRPr lang="en-US"/>
        </a:p>
      </dgm:t>
    </dgm:pt>
    <dgm:pt modelId="{55E4FDB0-7EB1-451F-8AEA-55FFF9FC3247}">
      <dgm:prSet/>
      <dgm:spPr/>
      <dgm:t>
        <a:bodyPr/>
        <a:lstStyle/>
        <a:p>
          <a:r>
            <a:rPr lang="nl-NL"/>
            <a:t>Zoek de vorm, bijv. toneelstukje, filmpje, beeld, schilderij, muziek </a:t>
          </a:r>
          <a:endParaRPr lang="en-US"/>
        </a:p>
      </dgm:t>
    </dgm:pt>
    <dgm:pt modelId="{8FB6A1AC-E2E8-4806-B465-A57447128322}" type="parTrans" cxnId="{59469B7C-94D5-4C8E-B0D4-4618B813B895}">
      <dgm:prSet/>
      <dgm:spPr/>
      <dgm:t>
        <a:bodyPr/>
        <a:lstStyle/>
        <a:p>
          <a:endParaRPr lang="en-US"/>
        </a:p>
      </dgm:t>
    </dgm:pt>
    <dgm:pt modelId="{EB764133-7F20-4362-B41F-8B11D014999A}" type="sibTrans" cxnId="{59469B7C-94D5-4C8E-B0D4-4618B813B895}">
      <dgm:prSet/>
      <dgm:spPr/>
      <dgm:t>
        <a:bodyPr/>
        <a:lstStyle/>
        <a:p>
          <a:endParaRPr lang="en-US"/>
        </a:p>
      </dgm:t>
    </dgm:pt>
    <dgm:pt modelId="{97368D8E-1A1C-45DF-9101-6F3B86F2A8D3}">
      <dgm:prSet/>
      <dgm:spPr/>
      <dgm:t>
        <a:bodyPr/>
        <a:lstStyle/>
        <a:p>
          <a:r>
            <a:rPr lang="nl-NL"/>
            <a:t>Wat wil je kwijt in je presentatie</a:t>
          </a:r>
          <a:endParaRPr lang="en-US"/>
        </a:p>
      </dgm:t>
    </dgm:pt>
    <dgm:pt modelId="{3A7E296D-B42C-497F-99B4-50C8AF6CE093}" type="parTrans" cxnId="{29430C5B-ED47-4B28-83EA-2862C78AECF0}">
      <dgm:prSet/>
      <dgm:spPr/>
      <dgm:t>
        <a:bodyPr/>
        <a:lstStyle/>
        <a:p>
          <a:endParaRPr lang="en-US"/>
        </a:p>
      </dgm:t>
    </dgm:pt>
    <dgm:pt modelId="{1BF36188-1924-48F0-9654-B171DB7913C6}" type="sibTrans" cxnId="{29430C5B-ED47-4B28-83EA-2862C78AECF0}">
      <dgm:prSet/>
      <dgm:spPr/>
      <dgm:t>
        <a:bodyPr/>
        <a:lstStyle/>
        <a:p>
          <a:endParaRPr lang="en-US"/>
        </a:p>
      </dgm:t>
    </dgm:pt>
    <dgm:pt modelId="{35A579B3-3223-4B9F-B834-0CFFE9296AA6}" type="pres">
      <dgm:prSet presAssocID="{B8D83A8B-0827-4D51-9E6E-6C7EFCFCAC9D}" presName="diagram" presStyleCnt="0">
        <dgm:presLayoutVars>
          <dgm:dir/>
          <dgm:resizeHandles val="exact"/>
        </dgm:presLayoutVars>
      </dgm:prSet>
      <dgm:spPr/>
    </dgm:pt>
    <dgm:pt modelId="{CA4FDE01-EA1A-44B1-9A55-E1CF891C076F}" type="pres">
      <dgm:prSet presAssocID="{FA32241D-AA2B-45DA-84E4-3C4791C7EBA1}" presName="node" presStyleLbl="node1" presStyleIdx="0" presStyleCnt="3">
        <dgm:presLayoutVars>
          <dgm:bulletEnabled val="1"/>
        </dgm:presLayoutVars>
      </dgm:prSet>
      <dgm:spPr/>
    </dgm:pt>
    <dgm:pt modelId="{2DE8374F-F7F5-4674-B476-EDD801E93B76}" type="pres">
      <dgm:prSet presAssocID="{82ECF547-4B84-4E5E-A487-6AE431067E49}" presName="sibTrans" presStyleLbl="sibTrans2D1" presStyleIdx="0" presStyleCnt="2"/>
      <dgm:spPr/>
    </dgm:pt>
    <dgm:pt modelId="{CBB73260-F0CE-418B-8F7C-813C165CCE34}" type="pres">
      <dgm:prSet presAssocID="{82ECF547-4B84-4E5E-A487-6AE431067E49}" presName="connectorText" presStyleLbl="sibTrans2D1" presStyleIdx="0" presStyleCnt="2"/>
      <dgm:spPr/>
    </dgm:pt>
    <dgm:pt modelId="{6C84B138-2A04-4310-8E41-EA06E3050DE4}" type="pres">
      <dgm:prSet presAssocID="{55E4FDB0-7EB1-451F-8AEA-55FFF9FC3247}" presName="node" presStyleLbl="node1" presStyleIdx="1" presStyleCnt="3">
        <dgm:presLayoutVars>
          <dgm:bulletEnabled val="1"/>
        </dgm:presLayoutVars>
      </dgm:prSet>
      <dgm:spPr/>
    </dgm:pt>
    <dgm:pt modelId="{D3152C2F-E536-419F-AAB1-D0F2202B147D}" type="pres">
      <dgm:prSet presAssocID="{EB764133-7F20-4362-B41F-8B11D014999A}" presName="sibTrans" presStyleLbl="sibTrans2D1" presStyleIdx="1" presStyleCnt="2"/>
      <dgm:spPr/>
    </dgm:pt>
    <dgm:pt modelId="{B7660DEC-0DF3-421E-8CEC-65EB6B62CE91}" type="pres">
      <dgm:prSet presAssocID="{EB764133-7F20-4362-B41F-8B11D014999A}" presName="connectorText" presStyleLbl="sibTrans2D1" presStyleIdx="1" presStyleCnt="2"/>
      <dgm:spPr/>
    </dgm:pt>
    <dgm:pt modelId="{028996A0-ADDB-40BB-A009-C08DF2A62089}" type="pres">
      <dgm:prSet presAssocID="{97368D8E-1A1C-45DF-9101-6F3B86F2A8D3}" presName="node" presStyleLbl="node1" presStyleIdx="2" presStyleCnt="3">
        <dgm:presLayoutVars>
          <dgm:bulletEnabled val="1"/>
        </dgm:presLayoutVars>
      </dgm:prSet>
      <dgm:spPr/>
    </dgm:pt>
  </dgm:ptLst>
  <dgm:cxnLst>
    <dgm:cxn modelId="{2699C408-73AB-4D2B-827C-1BB43494E2DE}" type="presOf" srcId="{EB764133-7F20-4362-B41F-8B11D014999A}" destId="{B7660DEC-0DF3-421E-8CEC-65EB6B62CE91}" srcOrd="1" destOrd="0" presId="urn:microsoft.com/office/officeart/2005/8/layout/process5"/>
    <dgm:cxn modelId="{2845C52A-02D8-46E6-993A-21ECA4389F9A}" type="presOf" srcId="{EB764133-7F20-4362-B41F-8B11D014999A}" destId="{D3152C2F-E536-419F-AAB1-D0F2202B147D}" srcOrd="0" destOrd="0" presId="urn:microsoft.com/office/officeart/2005/8/layout/process5"/>
    <dgm:cxn modelId="{222F7D36-A28F-43EB-853D-FFC5BA48B3EC}" srcId="{B8D83A8B-0827-4D51-9E6E-6C7EFCFCAC9D}" destId="{FA32241D-AA2B-45DA-84E4-3C4791C7EBA1}" srcOrd="0" destOrd="0" parTransId="{523F2994-CE66-4FC1-AD3A-D93A8C5FE3A3}" sibTransId="{82ECF547-4B84-4E5E-A487-6AE431067E49}"/>
    <dgm:cxn modelId="{8342ED37-9237-406B-ACB7-6C4CA92B4C0D}" type="presOf" srcId="{55E4FDB0-7EB1-451F-8AEA-55FFF9FC3247}" destId="{6C84B138-2A04-4310-8E41-EA06E3050DE4}" srcOrd="0" destOrd="0" presId="urn:microsoft.com/office/officeart/2005/8/layout/process5"/>
    <dgm:cxn modelId="{29430C5B-ED47-4B28-83EA-2862C78AECF0}" srcId="{B8D83A8B-0827-4D51-9E6E-6C7EFCFCAC9D}" destId="{97368D8E-1A1C-45DF-9101-6F3B86F2A8D3}" srcOrd="2" destOrd="0" parTransId="{3A7E296D-B42C-497F-99B4-50C8AF6CE093}" sibTransId="{1BF36188-1924-48F0-9654-B171DB7913C6}"/>
    <dgm:cxn modelId="{72755E57-F080-46AD-90F4-295AF7AEBA9E}" type="presOf" srcId="{B8D83A8B-0827-4D51-9E6E-6C7EFCFCAC9D}" destId="{35A579B3-3223-4B9F-B834-0CFFE9296AA6}" srcOrd="0" destOrd="0" presId="urn:microsoft.com/office/officeart/2005/8/layout/process5"/>
    <dgm:cxn modelId="{59469B7C-94D5-4C8E-B0D4-4618B813B895}" srcId="{B8D83A8B-0827-4D51-9E6E-6C7EFCFCAC9D}" destId="{55E4FDB0-7EB1-451F-8AEA-55FFF9FC3247}" srcOrd="1" destOrd="0" parTransId="{8FB6A1AC-E2E8-4806-B465-A57447128322}" sibTransId="{EB764133-7F20-4362-B41F-8B11D014999A}"/>
    <dgm:cxn modelId="{4CDF7385-C8A5-448A-836A-260FB0AB4D28}" type="presOf" srcId="{FA32241D-AA2B-45DA-84E4-3C4791C7EBA1}" destId="{CA4FDE01-EA1A-44B1-9A55-E1CF891C076F}" srcOrd="0" destOrd="0" presId="urn:microsoft.com/office/officeart/2005/8/layout/process5"/>
    <dgm:cxn modelId="{EAA542C3-A682-40E8-B769-ABA7533FC410}" type="presOf" srcId="{82ECF547-4B84-4E5E-A487-6AE431067E49}" destId="{CBB73260-F0CE-418B-8F7C-813C165CCE34}" srcOrd="1" destOrd="0" presId="urn:microsoft.com/office/officeart/2005/8/layout/process5"/>
    <dgm:cxn modelId="{5B6580D3-29CB-46B0-9F73-FEFB7AC4A7CF}" type="presOf" srcId="{97368D8E-1A1C-45DF-9101-6F3B86F2A8D3}" destId="{028996A0-ADDB-40BB-A009-C08DF2A62089}" srcOrd="0" destOrd="0" presId="urn:microsoft.com/office/officeart/2005/8/layout/process5"/>
    <dgm:cxn modelId="{560901F0-8D97-46E4-890B-9EE14CFA31E5}" type="presOf" srcId="{82ECF547-4B84-4E5E-A487-6AE431067E49}" destId="{2DE8374F-F7F5-4674-B476-EDD801E93B76}" srcOrd="0" destOrd="0" presId="urn:microsoft.com/office/officeart/2005/8/layout/process5"/>
    <dgm:cxn modelId="{D3E72F20-7ACC-410C-89FA-9EAE23C2717B}" type="presParOf" srcId="{35A579B3-3223-4B9F-B834-0CFFE9296AA6}" destId="{CA4FDE01-EA1A-44B1-9A55-E1CF891C076F}" srcOrd="0" destOrd="0" presId="urn:microsoft.com/office/officeart/2005/8/layout/process5"/>
    <dgm:cxn modelId="{A3249FF1-486F-4BAE-81DD-E1456AB59BB6}" type="presParOf" srcId="{35A579B3-3223-4B9F-B834-0CFFE9296AA6}" destId="{2DE8374F-F7F5-4674-B476-EDD801E93B76}" srcOrd="1" destOrd="0" presId="urn:microsoft.com/office/officeart/2005/8/layout/process5"/>
    <dgm:cxn modelId="{A783A90C-9543-42BE-A5C1-FBE818F4CB95}" type="presParOf" srcId="{2DE8374F-F7F5-4674-B476-EDD801E93B76}" destId="{CBB73260-F0CE-418B-8F7C-813C165CCE34}" srcOrd="0" destOrd="0" presId="urn:microsoft.com/office/officeart/2005/8/layout/process5"/>
    <dgm:cxn modelId="{014A942E-47F9-4C6D-B485-6E7B0FC07718}" type="presParOf" srcId="{35A579B3-3223-4B9F-B834-0CFFE9296AA6}" destId="{6C84B138-2A04-4310-8E41-EA06E3050DE4}" srcOrd="2" destOrd="0" presId="urn:microsoft.com/office/officeart/2005/8/layout/process5"/>
    <dgm:cxn modelId="{3726F3D0-1DF1-4EC9-98FD-773EC9BD2757}" type="presParOf" srcId="{35A579B3-3223-4B9F-B834-0CFFE9296AA6}" destId="{D3152C2F-E536-419F-AAB1-D0F2202B147D}" srcOrd="3" destOrd="0" presId="urn:microsoft.com/office/officeart/2005/8/layout/process5"/>
    <dgm:cxn modelId="{79AE3804-E6F3-4E7E-ABC3-72A54F26503A}" type="presParOf" srcId="{D3152C2F-E536-419F-AAB1-D0F2202B147D}" destId="{B7660DEC-0DF3-421E-8CEC-65EB6B62CE91}" srcOrd="0" destOrd="0" presId="urn:microsoft.com/office/officeart/2005/8/layout/process5"/>
    <dgm:cxn modelId="{34D205B8-70AF-4A43-8D29-3623938B0782}" type="presParOf" srcId="{35A579B3-3223-4B9F-B834-0CFFE9296AA6}" destId="{028996A0-ADDB-40BB-A009-C08DF2A62089}" srcOrd="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AB940A-4A9F-479F-9687-E6CBD613848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9FFDDE13-2741-4A7F-B9FD-7903F2CBEA33}">
      <dgm:prSet/>
      <dgm:spPr/>
      <dgm:t>
        <a:bodyPr/>
        <a:lstStyle/>
        <a:p>
          <a:r>
            <a:rPr lang="nl-NL"/>
            <a:t>Ga vrij associëren</a:t>
          </a:r>
          <a:endParaRPr lang="en-US"/>
        </a:p>
      </dgm:t>
    </dgm:pt>
    <dgm:pt modelId="{D52F5B19-9265-4917-BC79-1A0EB8D889BC}" type="parTrans" cxnId="{41753E2B-31CD-458E-9E0F-C4890819F2A2}">
      <dgm:prSet/>
      <dgm:spPr/>
      <dgm:t>
        <a:bodyPr/>
        <a:lstStyle/>
        <a:p>
          <a:endParaRPr lang="en-US"/>
        </a:p>
      </dgm:t>
    </dgm:pt>
    <dgm:pt modelId="{8450F20A-3888-4822-9677-8EFB647A45E0}" type="sibTrans" cxnId="{41753E2B-31CD-458E-9E0F-C4890819F2A2}">
      <dgm:prSet/>
      <dgm:spPr/>
      <dgm:t>
        <a:bodyPr/>
        <a:lstStyle/>
        <a:p>
          <a:endParaRPr lang="en-US"/>
        </a:p>
      </dgm:t>
    </dgm:pt>
    <dgm:pt modelId="{FA41B2BF-9580-43D2-BEB2-1B2E688BDA2C}">
      <dgm:prSet/>
      <dgm:spPr/>
      <dgm:t>
        <a:bodyPr/>
        <a:lstStyle/>
        <a:p>
          <a:r>
            <a:rPr lang="nl-NL"/>
            <a:t>Je krijgt een papier en stift</a:t>
          </a:r>
          <a:endParaRPr lang="en-US"/>
        </a:p>
      </dgm:t>
    </dgm:pt>
    <dgm:pt modelId="{26F405BC-D497-42B3-A759-28B0D1476F49}" type="parTrans" cxnId="{234347A2-AC22-4E2B-8A90-A7F81B70F400}">
      <dgm:prSet/>
      <dgm:spPr/>
      <dgm:t>
        <a:bodyPr/>
        <a:lstStyle/>
        <a:p>
          <a:endParaRPr lang="en-US"/>
        </a:p>
      </dgm:t>
    </dgm:pt>
    <dgm:pt modelId="{0D8ED711-09E2-46B7-9779-2BBBE7D9818F}" type="sibTrans" cxnId="{234347A2-AC22-4E2B-8A90-A7F81B70F400}">
      <dgm:prSet/>
      <dgm:spPr/>
      <dgm:t>
        <a:bodyPr/>
        <a:lstStyle/>
        <a:p>
          <a:endParaRPr lang="en-US"/>
        </a:p>
      </dgm:t>
    </dgm:pt>
    <dgm:pt modelId="{D1BDFE6B-FA63-41DB-8DC0-4C6750AD1BDC}">
      <dgm:prSet/>
      <dgm:spPr/>
      <dgm:t>
        <a:bodyPr/>
        <a:lstStyle/>
        <a:p>
          <a:r>
            <a:rPr lang="nl-NL"/>
            <a:t>Je gaat 1 min lang woorden associëren.</a:t>
          </a:r>
          <a:endParaRPr lang="en-US"/>
        </a:p>
      </dgm:t>
    </dgm:pt>
    <dgm:pt modelId="{5F14FAF0-A780-447E-A4B2-25DFFBE22296}" type="parTrans" cxnId="{C4C92004-FE17-418C-8839-520EC1BC7B01}">
      <dgm:prSet/>
      <dgm:spPr/>
      <dgm:t>
        <a:bodyPr/>
        <a:lstStyle/>
        <a:p>
          <a:endParaRPr lang="en-US"/>
        </a:p>
      </dgm:t>
    </dgm:pt>
    <dgm:pt modelId="{A3E66B42-1FAB-40C6-A0A6-003E93D1659E}" type="sibTrans" cxnId="{C4C92004-FE17-418C-8839-520EC1BC7B01}">
      <dgm:prSet/>
      <dgm:spPr/>
      <dgm:t>
        <a:bodyPr/>
        <a:lstStyle/>
        <a:p>
          <a:endParaRPr lang="en-US"/>
        </a:p>
      </dgm:t>
    </dgm:pt>
    <dgm:pt modelId="{B31DF35C-8ADC-41C4-9AA5-B4D5B881DD30}">
      <dgm:prSet/>
      <dgm:spPr/>
      <dgm:t>
        <a:bodyPr/>
        <a:lstStyle/>
        <a:p>
          <a:r>
            <a:rPr lang="nl-NL"/>
            <a:t>Je maakt hier een ketting van bijv. Bus-auto-fiets-trein-spoor</a:t>
          </a:r>
          <a:endParaRPr lang="en-US"/>
        </a:p>
      </dgm:t>
    </dgm:pt>
    <dgm:pt modelId="{8695E54F-0E69-4148-8C97-148FFEB4FBC0}" type="parTrans" cxnId="{F99D6091-EE13-4551-A41F-B1889710C354}">
      <dgm:prSet/>
      <dgm:spPr/>
      <dgm:t>
        <a:bodyPr/>
        <a:lstStyle/>
        <a:p>
          <a:endParaRPr lang="en-US"/>
        </a:p>
      </dgm:t>
    </dgm:pt>
    <dgm:pt modelId="{B33CE4D7-D524-42B7-A5D3-E6DAB688DF45}" type="sibTrans" cxnId="{F99D6091-EE13-4551-A41F-B1889710C354}">
      <dgm:prSet/>
      <dgm:spPr/>
      <dgm:t>
        <a:bodyPr/>
        <a:lstStyle/>
        <a:p>
          <a:endParaRPr lang="en-US"/>
        </a:p>
      </dgm:t>
    </dgm:pt>
    <dgm:pt modelId="{40213D37-A7B1-4E1F-9845-C5680B177B88}">
      <dgm:prSet/>
      <dgm:spPr/>
      <dgm:t>
        <a:bodyPr/>
        <a:lstStyle/>
        <a:p>
          <a:r>
            <a:rPr lang="nl-NL"/>
            <a:t>1</a:t>
          </a:r>
          <a:r>
            <a:rPr lang="nl-NL" baseline="30000"/>
            <a:t>ste</a:t>
          </a:r>
          <a:r>
            <a:rPr lang="nl-NL"/>
            <a:t> woord wat in je opkomt schrijf je op</a:t>
          </a:r>
          <a:endParaRPr lang="en-US"/>
        </a:p>
      </dgm:t>
    </dgm:pt>
    <dgm:pt modelId="{3832AC62-8957-4C48-90A5-DF578D87AA4A}" type="parTrans" cxnId="{4ED69898-B68C-4801-8F33-6262FE74B4D3}">
      <dgm:prSet/>
      <dgm:spPr/>
      <dgm:t>
        <a:bodyPr/>
        <a:lstStyle/>
        <a:p>
          <a:endParaRPr lang="en-US"/>
        </a:p>
      </dgm:t>
    </dgm:pt>
    <dgm:pt modelId="{8B7D019D-F768-4DCD-96D1-63A92A050792}" type="sibTrans" cxnId="{4ED69898-B68C-4801-8F33-6262FE74B4D3}">
      <dgm:prSet/>
      <dgm:spPr/>
      <dgm:t>
        <a:bodyPr/>
        <a:lstStyle/>
        <a:p>
          <a:endParaRPr lang="en-US"/>
        </a:p>
      </dgm:t>
    </dgm:pt>
    <dgm:pt modelId="{09B14383-E383-45A6-9810-83A53BE9B5BB}">
      <dgm:prSet/>
      <dgm:spPr/>
      <dgm:t>
        <a:bodyPr/>
        <a:lstStyle/>
        <a:p>
          <a:r>
            <a:rPr lang="nl-NL"/>
            <a:t>het woord waar je mee kan beginnen kan zijn:</a:t>
          </a:r>
          <a:endParaRPr lang="en-US"/>
        </a:p>
      </dgm:t>
    </dgm:pt>
    <dgm:pt modelId="{664F238A-A323-476C-B345-C4E4AAA14A60}" type="parTrans" cxnId="{98B6C755-28AF-438E-8E5D-1BFD8C9220C7}">
      <dgm:prSet/>
      <dgm:spPr/>
      <dgm:t>
        <a:bodyPr/>
        <a:lstStyle/>
        <a:p>
          <a:endParaRPr lang="en-US"/>
        </a:p>
      </dgm:t>
    </dgm:pt>
    <dgm:pt modelId="{0CEEE695-D7B6-4FD6-BA65-E2D417C1566F}" type="sibTrans" cxnId="{98B6C755-28AF-438E-8E5D-1BFD8C9220C7}">
      <dgm:prSet/>
      <dgm:spPr/>
      <dgm:t>
        <a:bodyPr/>
        <a:lstStyle/>
        <a:p>
          <a:endParaRPr lang="en-US"/>
        </a:p>
      </dgm:t>
    </dgm:pt>
    <dgm:pt modelId="{E4897F30-7128-48D6-A28B-43913702C27C}">
      <dgm:prSet/>
      <dgm:spPr/>
      <dgm:t>
        <a:bodyPr/>
        <a:lstStyle/>
        <a:p>
          <a:r>
            <a:rPr lang="nl-NL"/>
            <a:t>groei of ontwikkeling, vaardigheden </a:t>
          </a:r>
          <a:endParaRPr lang="en-US"/>
        </a:p>
      </dgm:t>
    </dgm:pt>
    <dgm:pt modelId="{67E2A1E7-28E2-4A82-9FFE-253FF81BF988}" type="parTrans" cxnId="{A06EFE2F-D429-4FEA-A7F5-54CDBD02CE46}">
      <dgm:prSet/>
      <dgm:spPr/>
      <dgm:t>
        <a:bodyPr/>
        <a:lstStyle/>
        <a:p>
          <a:endParaRPr lang="en-US"/>
        </a:p>
      </dgm:t>
    </dgm:pt>
    <dgm:pt modelId="{7E3FC74A-7C5A-4D8C-B1BC-43DF3DE081C5}" type="sibTrans" cxnId="{A06EFE2F-D429-4FEA-A7F5-54CDBD02CE46}">
      <dgm:prSet/>
      <dgm:spPr/>
      <dgm:t>
        <a:bodyPr/>
        <a:lstStyle/>
        <a:p>
          <a:endParaRPr lang="en-US"/>
        </a:p>
      </dgm:t>
    </dgm:pt>
    <dgm:pt modelId="{45572E61-1E34-4AA2-AE04-25505F426AC6}" type="pres">
      <dgm:prSet presAssocID="{3AAB940A-4A9F-479F-9687-E6CBD6138485}" presName="linear" presStyleCnt="0">
        <dgm:presLayoutVars>
          <dgm:animLvl val="lvl"/>
          <dgm:resizeHandles val="exact"/>
        </dgm:presLayoutVars>
      </dgm:prSet>
      <dgm:spPr/>
    </dgm:pt>
    <dgm:pt modelId="{667A8D83-6078-4032-A527-55129CDEE1BC}" type="pres">
      <dgm:prSet presAssocID="{9FFDDE13-2741-4A7F-B9FD-7903F2CBEA3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5C530052-C686-42E8-9F66-A4243D40CF45}" type="pres">
      <dgm:prSet presAssocID="{8450F20A-3888-4822-9677-8EFB647A45E0}" presName="spacer" presStyleCnt="0"/>
      <dgm:spPr/>
    </dgm:pt>
    <dgm:pt modelId="{8092E72C-71AD-4A08-AE8B-5C92D1E9AEBB}" type="pres">
      <dgm:prSet presAssocID="{FA41B2BF-9580-43D2-BEB2-1B2E688BDA2C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A556B67-F6F4-4CCE-82BE-1EA39331D2FE}" type="pres">
      <dgm:prSet presAssocID="{0D8ED711-09E2-46B7-9779-2BBBE7D9818F}" presName="spacer" presStyleCnt="0"/>
      <dgm:spPr/>
    </dgm:pt>
    <dgm:pt modelId="{4B6C38E6-8206-4CD5-B194-F87B4D559E99}" type="pres">
      <dgm:prSet presAssocID="{D1BDFE6B-FA63-41DB-8DC0-4C6750AD1BDC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6F87A83-5754-4BA0-8F0A-AE0484BA0CBD}" type="pres">
      <dgm:prSet presAssocID="{A3E66B42-1FAB-40C6-A0A6-003E93D1659E}" presName="spacer" presStyleCnt="0"/>
      <dgm:spPr/>
    </dgm:pt>
    <dgm:pt modelId="{3ECA32BA-A887-49EC-A7B5-47B577AA4DA7}" type="pres">
      <dgm:prSet presAssocID="{B31DF35C-8ADC-41C4-9AA5-B4D5B881DD30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4B3B4C1-1EEF-497F-B82C-D34E1B40B59E}" type="pres">
      <dgm:prSet presAssocID="{B33CE4D7-D524-42B7-A5D3-E6DAB688DF45}" presName="spacer" presStyleCnt="0"/>
      <dgm:spPr/>
    </dgm:pt>
    <dgm:pt modelId="{7BF4CD40-B9C1-4087-88FF-92ABF228D7A2}" type="pres">
      <dgm:prSet presAssocID="{40213D37-A7B1-4E1F-9845-C5680B177B8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ABD4FD6-2F06-417C-813D-0D1401B93CED}" type="pres">
      <dgm:prSet presAssocID="{8B7D019D-F768-4DCD-96D1-63A92A050792}" presName="spacer" presStyleCnt="0"/>
      <dgm:spPr/>
    </dgm:pt>
    <dgm:pt modelId="{CAE82C97-1954-4AC6-A51D-B3222FB97BD9}" type="pres">
      <dgm:prSet presAssocID="{09B14383-E383-45A6-9810-83A53BE9B5BB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DB2A5551-27E9-463F-B723-415F1238B974}" type="pres">
      <dgm:prSet presAssocID="{0CEEE695-D7B6-4FD6-BA65-E2D417C1566F}" presName="spacer" presStyleCnt="0"/>
      <dgm:spPr/>
    </dgm:pt>
    <dgm:pt modelId="{0F79A5A7-D526-4DFE-B692-8B0DE4D8A72C}" type="pres">
      <dgm:prSet presAssocID="{E4897F30-7128-48D6-A28B-43913702C27C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C4C92004-FE17-418C-8839-520EC1BC7B01}" srcId="{3AAB940A-4A9F-479F-9687-E6CBD6138485}" destId="{D1BDFE6B-FA63-41DB-8DC0-4C6750AD1BDC}" srcOrd="2" destOrd="0" parTransId="{5F14FAF0-A780-447E-A4B2-25DFFBE22296}" sibTransId="{A3E66B42-1FAB-40C6-A0A6-003E93D1659E}"/>
    <dgm:cxn modelId="{DA57EC04-034C-4FEF-945A-591A569DCE74}" type="presOf" srcId="{09B14383-E383-45A6-9810-83A53BE9B5BB}" destId="{CAE82C97-1954-4AC6-A51D-B3222FB97BD9}" srcOrd="0" destOrd="0" presId="urn:microsoft.com/office/officeart/2005/8/layout/vList2"/>
    <dgm:cxn modelId="{CC71F81D-4A53-498E-B247-ED315B4A1A2E}" type="presOf" srcId="{40213D37-A7B1-4E1F-9845-C5680B177B88}" destId="{7BF4CD40-B9C1-4087-88FF-92ABF228D7A2}" srcOrd="0" destOrd="0" presId="urn:microsoft.com/office/officeart/2005/8/layout/vList2"/>
    <dgm:cxn modelId="{41753E2B-31CD-458E-9E0F-C4890819F2A2}" srcId="{3AAB940A-4A9F-479F-9687-E6CBD6138485}" destId="{9FFDDE13-2741-4A7F-B9FD-7903F2CBEA33}" srcOrd="0" destOrd="0" parTransId="{D52F5B19-9265-4917-BC79-1A0EB8D889BC}" sibTransId="{8450F20A-3888-4822-9677-8EFB647A45E0}"/>
    <dgm:cxn modelId="{A06EFE2F-D429-4FEA-A7F5-54CDBD02CE46}" srcId="{3AAB940A-4A9F-479F-9687-E6CBD6138485}" destId="{E4897F30-7128-48D6-A28B-43913702C27C}" srcOrd="6" destOrd="0" parTransId="{67E2A1E7-28E2-4A82-9FFE-253FF81BF988}" sibTransId="{7E3FC74A-7C5A-4D8C-B1BC-43DF3DE081C5}"/>
    <dgm:cxn modelId="{98B6C755-28AF-438E-8E5D-1BFD8C9220C7}" srcId="{3AAB940A-4A9F-479F-9687-E6CBD6138485}" destId="{09B14383-E383-45A6-9810-83A53BE9B5BB}" srcOrd="5" destOrd="0" parTransId="{664F238A-A323-476C-B345-C4E4AAA14A60}" sibTransId="{0CEEE695-D7B6-4FD6-BA65-E2D417C1566F}"/>
    <dgm:cxn modelId="{B86A777E-6B79-4733-95B8-8F75563DFBF0}" type="presOf" srcId="{D1BDFE6B-FA63-41DB-8DC0-4C6750AD1BDC}" destId="{4B6C38E6-8206-4CD5-B194-F87B4D559E99}" srcOrd="0" destOrd="0" presId="urn:microsoft.com/office/officeart/2005/8/layout/vList2"/>
    <dgm:cxn modelId="{F99D6091-EE13-4551-A41F-B1889710C354}" srcId="{3AAB940A-4A9F-479F-9687-E6CBD6138485}" destId="{B31DF35C-8ADC-41C4-9AA5-B4D5B881DD30}" srcOrd="3" destOrd="0" parTransId="{8695E54F-0E69-4148-8C97-148FFEB4FBC0}" sibTransId="{B33CE4D7-D524-42B7-A5D3-E6DAB688DF45}"/>
    <dgm:cxn modelId="{5BD70094-0030-4DC1-A10C-859A28D5E3EF}" type="presOf" srcId="{9FFDDE13-2741-4A7F-B9FD-7903F2CBEA33}" destId="{667A8D83-6078-4032-A527-55129CDEE1BC}" srcOrd="0" destOrd="0" presId="urn:microsoft.com/office/officeart/2005/8/layout/vList2"/>
    <dgm:cxn modelId="{4ED69898-B68C-4801-8F33-6262FE74B4D3}" srcId="{3AAB940A-4A9F-479F-9687-E6CBD6138485}" destId="{40213D37-A7B1-4E1F-9845-C5680B177B88}" srcOrd="4" destOrd="0" parTransId="{3832AC62-8957-4C48-90A5-DF578D87AA4A}" sibTransId="{8B7D019D-F768-4DCD-96D1-63A92A050792}"/>
    <dgm:cxn modelId="{234347A2-AC22-4E2B-8A90-A7F81B70F400}" srcId="{3AAB940A-4A9F-479F-9687-E6CBD6138485}" destId="{FA41B2BF-9580-43D2-BEB2-1B2E688BDA2C}" srcOrd="1" destOrd="0" parTransId="{26F405BC-D497-42B3-A759-28B0D1476F49}" sibTransId="{0D8ED711-09E2-46B7-9779-2BBBE7D9818F}"/>
    <dgm:cxn modelId="{A35581BC-4AA2-4A32-A07C-07D78DF84FB5}" type="presOf" srcId="{FA41B2BF-9580-43D2-BEB2-1B2E688BDA2C}" destId="{8092E72C-71AD-4A08-AE8B-5C92D1E9AEBB}" srcOrd="0" destOrd="0" presId="urn:microsoft.com/office/officeart/2005/8/layout/vList2"/>
    <dgm:cxn modelId="{9FC788C5-623D-4F1A-A3A5-D25EAF607E53}" type="presOf" srcId="{E4897F30-7128-48D6-A28B-43913702C27C}" destId="{0F79A5A7-D526-4DFE-B692-8B0DE4D8A72C}" srcOrd="0" destOrd="0" presId="urn:microsoft.com/office/officeart/2005/8/layout/vList2"/>
    <dgm:cxn modelId="{788392CE-BE77-47CC-BF0F-F78063F56AEE}" type="presOf" srcId="{B31DF35C-8ADC-41C4-9AA5-B4D5B881DD30}" destId="{3ECA32BA-A887-49EC-A7B5-47B577AA4DA7}" srcOrd="0" destOrd="0" presId="urn:microsoft.com/office/officeart/2005/8/layout/vList2"/>
    <dgm:cxn modelId="{027325F7-CC77-4BE5-8FE8-F1B20C6509F8}" type="presOf" srcId="{3AAB940A-4A9F-479F-9687-E6CBD6138485}" destId="{45572E61-1E34-4AA2-AE04-25505F426AC6}" srcOrd="0" destOrd="0" presId="urn:microsoft.com/office/officeart/2005/8/layout/vList2"/>
    <dgm:cxn modelId="{739236DD-758A-4E71-8999-ED710460E602}" type="presParOf" srcId="{45572E61-1E34-4AA2-AE04-25505F426AC6}" destId="{667A8D83-6078-4032-A527-55129CDEE1BC}" srcOrd="0" destOrd="0" presId="urn:microsoft.com/office/officeart/2005/8/layout/vList2"/>
    <dgm:cxn modelId="{42DDD6D5-F923-4BF2-B943-6438C5D39171}" type="presParOf" srcId="{45572E61-1E34-4AA2-AE04-25505F426AC6}" destId="{5C530052-C686-42E8-9F66-A4243D40CF45}" srcOrd="1" destOrd="0" presId="urn:microsoft.com/office/officeart/2005/8/layout/vList2"/>
    <dgm:cxn modelId="{C5E0927B-B988-4BEF-840F-6AC53ADBA9DA}" type="presParOf" srcId="{45572E61-1E34-4AA2-AE04-25505F426AC6}" destId="{8092E72C-71AD-4A08-AE8B-5C92D1E9AEBB}" srcOrd="2" destOrd="0" presId="urn:microsoft.com/office/officeart/2005/8/layout/vList2"/>
    <dgm:cxn modelId="{E2AE7329-90BD-4D09-9951-0394BC33B647}" type="presParOf" srcId="{45572E61-1E34-4AA2-AE04-25505F426AC6}" destId="{1A556B67-F6F4-4CCE-82BE-1EA39331D2FE}" srcOrd="3" destOrd="0" presId="urn:microsoft.com/office/officeart/2005/8/layout/vList2"/>
    <dgm:cxn modelId="{55432FB1-BE4F-47CA-8BC7-20658B1A2EA6}" type="presParOf" srcId="{45572E61-1E34-4AA2-AE04-25505F426AC6}" destId="{4B6C38E6-8206-4CD5-B194-F87B4D559E99}" srcOrd="4" destOrd="0" presId="urn:microsoft.com/office/officeart/2005/8/layout/vList2"/>
    <dgm:cxn modelId="{B91C6EE9-C016-49C8-86DB-6E14A4FCB7F3}" type="presParOf" srcId="{45572E61-1E34-4AA2-AE04-25505F426AC6}" destId="{56F87A83-5754-4BA0-8F0A-AE0484BA0CBD}" srcOrd="5" destOrd="0" presId="urn:microsoft.com/office/officeart/2005/8/layout/vList2"/>
    <dgm:cxn modelId="{9768C4A9-CB72-4F8A-8FFB-2292E04F1E75}" type="presParOf" srcId="{45572E61-1E34-4AA2-AE04-25505F426AC6}" destId="{3ECA32BA-A887-49EC-A7B5-47B577AA4DA7}" srcOrd="6" destOrd="0" presId="urn:microsoft.com/office/officeart/2005/8/layout/vList2"/>
    <dgm:cxn modelId="{C3BBB0E8-8674-4AC7-8146-8EA94C25F984}" type="presParOf" srcId="{45572E61-1E34-4AA2-AE04-25505F426AC6}" destId="{B4B3B4C1-1EEF-497F-B82C-D34E1B40B59E}" srcOrd="7" destOrd="0" presId="urn:microsoft.com/office/officeart/2005/8/layout/vList2"/>
    <dgm:cxn modelId="{1ECFE36D-36F1-446D-826C-0B375BB0B91D}" type="presParOf" srcId="{45572E61-1E34-4AA2-AE04-25505F426AC6}" destId="{7BF4CD40-B9C1-4087-88FF-92ABF228D7A2}" srcOrd="8" destOrd="0" presId="urn:microsoft.com/office/officeart/2005/8/layout/vList2"/>
    <dgm:cxn modelId="{CBE52978-386A-4BBE-83B0-B1E3806DD5C9}" type="presParOf" srcId="{45572E61-1E34-4AA2-AE04-25505F426AC6}" destId="{8ABD4FD6-2F06-417C-813D-0D1401B93CED}" srcOrd="9" destOrd="0" presId="urn:microsoft.com/office/officeart/2005/8/layout/vList2"/>
    <dgm:cxn modelId="{C41EBE36-3187-43BB-B6F9-CB32BA5D21A0}" type="presParOf" srcId="{45572E61-1E34-4AA2-AE04-25505F426AC6}" destId="{CAE82C97-1954-4AC6-A51D-B3222FB97BD9}" srcOrd="10" destOrd="0" presId="urn:microsoft.com/office/officeart/2005/8/layout/vList2"/>
    <dgm:cxn modelId="{ED6AD6D8-3935-45AD-B43B-6202AC7321F3}" type="presParOf" srcId="{45572E61-1E34-4AA2-AE04-25505F426AC6}" destId="{DB2A5551-27E9-463F-B723-415F1238B974}" srcOrd="11" destOrd="0" presId="urn:microsoft.com/office/officeart/2005/8/layout/vList2"/>
    <dgm:cxn modelId="{4BED28F6-8542-428A-B8B5-5E90FB4BE408}" type="presParOf" srcId="{45572E61-1E34-4AA2-AE04-25505F426AC6}" destId="{0F79A5A7-D526-4DFE-B692-8B0DE4D8A72C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1BC76E-EAE8-4A1D-A9CE-71F7AAB53A07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6C11B9F2-378D-4473-A3C2-62CC9947850A}">
      <dgm:prSet/>
      <dgm:spPr/>
      <dgm:t>
        <a:bodyPr/>
        <a:lstStyle/>
        <a:p>
          <a:r>
            <a:rPr lang="nl-NL" dirty="0"/>
            <a:t>Aantal vragen voor jezelf:</a:t>
          </a:r>
          <a:endParaRPr lang="en-US" dirty="0"/>
        </a:p>
      </dgm:t>
    </dgm:pt>
    <dgm:pt modelId="{AE24A08A-EBEB-4EB2-8994-E3948F8836B2}" type="parTrans" cxnId="{3AEF35F0-8592-4046-9F0F-B3D8DA2B1F61}">
      <dgm:prSet/>
      <dgm:spPr/>
      <dgm:t>
        <a:bodyPr/>
        <a:lstStyle/>
        <a:p>
          <a:endParaRPr lang="en-US"/>
        </a:p>
      </dgm:t>
    </dgm:pt>
    <dgm:pt modelId="{B0D9D467-4FEE-4FD7-AF0E-C80FD63EF189}" type="sibTrans" cxnId="{3AEF35F0-8592-4046-9F0F-B3D8DA2B1F61}">
      <dgm:prSet/>
      <dgm:spPr/>
      <dgm:t>
        <a:bodyPr/>
        <a:lstStyle/>
        <a:p>
          <a:endParaRPr lang="en-US"/>
        </a:p>
      </dgm:t>
    </dgm:pt>
    <dgm:pt modelId="{206FC267-64E8-489D-A9BC-A488C00BC270}">
      <dgm:prSet/>
      <dgm:spPr/>
      <dgm:t>
        <a:bodyPr/>
        <a:lstStyle/>
        <a:p>
          <a:r>
            <a:rPr lang="nl-NL" dirty="0"/>
            <a:t>Wat heb je nodig? (voor materiaal kan via docent bij </a:t>
          </a:r>
          <a:r>
            <a:rPr lang="nl-NL" dirty="0" err="1"/>
            <a:t>Grehilde</a:t>
          </a:r>
          <a:r>
            <a:rPr lang="nl-NL" dirty="0"/>
            <a:t>)</a:t>
          </a:r>
          <a:endParaRPr lang="en-US" dirty="0"/>
        </a:p>
      </dgm:t>
    </dgm:pt>
    <dgm:pt modelId="{B1806BBA-C375-4ECE-B22F-614AFFB35434}" type="parTrans" cxnId="{68C91640-E89F-4221-82D5-085838C0005D}">
      <dgm:prSet/>
      <dgm:spPr/>
      <dgm:t>
        <a:bodyPr/>
        <a:lstStyle/>
        <a:p>
          <a:endParaRPr lang="en-US"/>
        </a:p>
      </dgm:t>
    </dgm:pt>
    <dgm:pt modelId="{DDF54C0C-505F-46E9-A37A-A7CF75075E70}" type="sibTrans" cxnId="{68C91640-E89F-4221-82D5-085838C0005D}">
      <dgm:prSet/>
      <dgm:spPr/>
      <dgm:t>
        <a:bodyPr/>
        <a:lstStyle/>
        <a:p>
          <a:endParaRPr lang="en-US"/>
        </a:p>
      </dgm:t>
    </dgm:pt>
    <dgm:pt modelId="{21B876CE-FAED-46D2-98E7-D4C35540F74F}">
      <dgm:prSet/>
      <dgm:spPr/>
      <dgm:t>
        <a:bodyPr/>
        <a:lstStyle/>
        <a:p>
          <a:r>
            <a:rPr lang="nl-NL"/>
            <a:t>Wanneer ga je wat doen?</a:t>
          </a:r>
          <a:endParaRPr lang="en-US"/>
        </a:p>
      </dgm:t>
    </dgm:pt>
    <dgm:pt modelId="{89CCEBB5-32C0-4CE3-98F1-D09B0FC8553E}" type="parTrans" cxnId="{9995E604-24BD-4932-AAFC-12E0C85A03D8}">
      <dgm:prSet/>
      <dgm:spPr/>
      <dgm:t>
        <a:bodyPr/>
        <a:lstStyle/>
        <a:p>
          <a:endParaRPr lang="en-US"/>
        </a:p>
      </dgm:t>
    </dgm:pt>
    <dgm:pt modelId="{D1B882DF-C0E2-454F-AC26-33C84F3E6CB7}" type="sibTrans" cxnId="{9995E604-24BD-4932-AAFC-12E0C85A03D8}">
      <dgm:prSet/>
      <dgm:spPr/>
      <dgm:t>
        <a:bodyPr/>
        <a:lstStyle/>
        <a:p>
          <a:endParaRPr lang="en-US"/>
        </a:p>
      </dgm:t>
    </dgm:pt>
    <dgm:pt modelId="{3695BD44-94A0-40B1-986B-8F6CDB3F570E}">
      <dgm:prSet/>
      <dgm:spPr/>
      <dgm:t>
        <a:bodyPr/>
        <a:lstStyle/>
        <a:p>
          <a:r>
            <a:rPr lang="nl-NL"/>
            <a:t>Welke stappen moet je uitvoeren?</a:t>
          </a:r>
          <a:endParaRPr lang="en-US"/>
        </a:p>
      </dgm:t>
    </dgm:pt>
    <dgm:pt modelId="{D1EBB429-7BC5-4709-99D5-04856FAC82DF}" type="parTrans" cxnId="{03BE7801-BAD3-43B7-83F4-A3417C0E9239}">
      <dgm:prSet/>
      <dgm:spPr/>
      <dgm:t>
        <a:bodyPr/>
        <a:lstStyle/>
        <a:p>
          <a:endParaRPr lang="en-US"/>
        </a:p>
      </dgm:t>
    </dgm:pt>
    <dgm:pt modelId="{B2969B4F-2325-4D86-8736-71D6064B5561}" type="sibTrans" cxnId="{03BE7801-BAD3-43B7-83F4-A3417C0E9239}">
      <dgm:prSet/>
      <dgm:spPr/>
      <dgm:t>
        <a:bodyPr/>
        <a:lstStyle/>
        <a:p>
          <a:endParaRPr lang="en-US"/>
        </a:p>
      </dgm:t>
    </dgm:pt>
    <dgm:pt modelId="{BE287905-C378-460A-8D20-04FA345B5315}">
      <dgm:prSet/>
      <dgm:spPr/>
      <dgm:t>
        <a:bodyPr/>
        <a:lstStyle/>
        <a:p>
          <a:r>
            <a:rPr lang="nl-NL"/>
            <a:t>Hoe ga je het presenteren?</a:t>
          </a:r>
          <a:endParaRPr lang="en-US"/>
        </a:p>
      </dgm:t>
    </dgm:pt>
    <dgm:pt modelId="{87170FB1-2019-415C-AFAB-FC14AFE77B41}" type="parTrans" cxnId="{89C62E84-ED1F-4BDE-AC5C-B6626CE50CA7}">
      <dgm:prSet/>
      <dgm:spPr/>
      <dgm:t>
        <a:bodyPr/>
        <a:lstStyle/>
        <a:p>
          <a:endParaRPr lang="en-US"/>
        </a:p>
      </dgm:t>
    </dgm:pt>
    <dgm:pt modelId="{91BF9A60-973D-40FB-92EF-66D043D07725}" type="sibTrans" cxnId="{89C62E84-ED1F-4BDE-AC5C-B6626CE50CA7}">
      <dgm:prSet/>
      <dgm:spPr/>
      <dgm:t>
        <a:bodyPr/>
        <a:lstStyle/>
        <a:p>
          <a:endParaRPr lang="en-US"/>
        </a:p>
      </dgm:t>
    </dgm:pt>
    <dgm:pt modelId="{80B5CF2A-4AB6-490F-8587-7C035689885A}" type="pres">
      <dgm:prSet presAssocID="{F51BC76E-EAE8-4A1D-A9CE-71F7AAB53A07}" presName="linear" presStyleCnt="0">
        <dgm:presLayoutVars>
          <dgm:animLvl val="lvl"/>
          <dgm:resizeHandles val="exact"/>
        </dgm:presLayoutVars>
      </dgm:prSet>
      <dgm:spPr/>
    </dgm:pt>
    <dgm:pt modelId="{443AB303-D6D0-4986-9FAD-C27CBBFC0FAB}" type="pres">
      <dgm:prSet presAssocID="{6C11B9F2-378D-4473-A3C2-62CC9947850A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97F1AA54-5C6F-4093-8A56-981458A593E0}" type="pres">
      <dgm:prSet presAssocID="{6C11B9F2-378D-4473-A3C2-62CC9947850A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03BE7801-BAD3-43B7-83F4-A3417C0E9239}" srcId="{6C11B9F2-378D-4473-A3C2-62CC9947850A}" destId="{3695BD44-94A0-40B1-986B-8F6CDB3F570E}" srcOrd="2" destOrd="0" parTransId="{D1EBB429-7BC5-4709-99D5-04856FAC82DF}" sibTransId="{B2969B4F-2325-4D86-8736-71D6064B5561}"/>
    <dgm:cxn modelId="{9995E604-24BD-4932-AAFC-12E0C85A03D8}" srcId="{6C11B9F2-378D-4473-A3C2-62CC9947850A}" destId="{21B876CE-FAED-46D2-98E7-D4C35540F74F}" srcOrd="1" destOrd="0" parTransId="{89CCEBB5-32C0-4CE3-98F1-D09B0FC8553E}" sibTransId="{D1B882DF-C0E2-454F-AC26-33C84F3E6CB7}"/>
    <dgm:cxn modelId="{00334D37-3B0D-45BD-9621-52C8FD7B7ED1}" type="presOf" srcId="{F51BC76E-EAE8-4A1D-A9CE-71F7AAB53A07}" destId="{80B5CF2A-4AB6-490F-8587-7C035689885A}" srcOrd="0" destOrd="0" presId="urn:microsoft.com/office/officeart/2005/8/layout/vList2"/>
    <dgm:cxn modelId="{68C91640-E89F-4221-82D5-085838C0005D}" srcId="{6C11B9F2-378D-4473-A3C2-62CC9947850A}" destId="{206FC267-64E8-489D-A9BC-A488C00BC270}" srcOrd="0" destOrd="0" parTransId="{B1806BBA-C375-4ECE-B22F-614AFFB35434}" sibTransId="{DDF54C0C-505F-46E9-A37A-A7CF75075E70}"/>
    <dgm:cxn modelId="{1FEDA04C-73C6-4A47-BD7A-E537FA555B22}" type="presOf" srcId="{BE287905-C378-460A-8D20-04FA345B5315}" destId="{97F1AA54-5C6F-4093-8A56-981458A593E0}" srcOrd="0" destOrd="3" presId="urn:microsoft.com/office/officeart/2005/8/layout/vList2"/>
    <dgm:cxn modelId="{2918FB81-DD44-4831-8556-52836766844D}" type="presOf" srcId="{3695BD44-94A0-40B1-986B-8F6CDB3F570E}" destId="{97F1AA54-5C6F-4093-8A56-981458A593E0}" srcOrd="0" destOrd="2" presId="urn:microsoft.com/office/officeart/2005/8/layout/vList2"/>
    <dgm:cxn modelId="{89C62E84-ED1F-4BDE-AC5C-B6626CE50CA7}" srcId="{6C11B9F2-378D-4473-A3C2-62CC9947850A}" destId="{BE287905-C378-460A-8D20-04FA345B5315}" srcOrd="3" destOrd="0" parTransId="{87170FB1-2019-415C-AFAB-FC14AFE77B41}" sibTransId="{91BF9A60-973D-40FB-92EF-66D043D07725}"/>
    <dgm:cxn modelId="{5F829D96-2DEB-40DB-9BE5-676106543194}" type="presOf" srcId="{206FC267-64E8-489D-A9BC-A488C00BC270}" destId="{97F1AA54-5C6F-4093-8A56-981458A593E0}" srcOrd="0" destOrd="0" presId="urn:microsoft.com/office/officeart/2005/8/layout/vList2"/>
    <dgm:cxn modelId="{DB21D4AC-F427-43BD-85FC-4866A9D07BF2}" type="presOf" srcId="{21B876CE-FAED-46D2-98E7-D4C35540F74F}" destId="{97F1AA54-5C6F-4093-8A56-981458A593E0}" srcOrd="0" destOrd="1" presId="urn:microsoft.com/office/officeart/2005/8/layout/vList2"/>
    <dgm:cxn modelId="{A05D04EF-3731-474A-AEF7-08AAC80AD609}" type="presOf" srcId="{6C11B9F2-378D-4473-A3C2-62CC9947850A}" destId="{443AB303-D6D0-4986-9FAD-C27CBBFC0FAB}" srcOrd="0" destOrd="0" presId="urn:microsoft.com/office/officeart/2005/8/layout/vList2"/>
    <dgm:cxn modelId="{3AEF35F0-8592-4046-9F0F-B3D8DA2B1F61}" srcId="{F51BC76E-EAE8-4A1D-A9CE-71F7AAB53A07}" destId="{6C11B9F2-378D-4473-A3C2-62CC9947850A}" srcOrd="0" destOrd="0" parTransId="{AE24A08A-EBEB-4EB2-8994-E3948F8836B2}" sibTransId="{B0D9D467-4FEE-4FD7-AF0E-C80FD63EF189}"/>
    <dgm:cxn modelId="{19B236AD-DDA3-4C1B-891B-72E8CEB7164C}" type="presParOf" srcId="{80B5CF2A-4AB6-490F-8587-7C035689885A}" destId="{443AB303-D6D0-4986-9FAD-C27CBBFC0FAB}" srcOrd="0" destOrd="0" presId="urn:microsoft.com/office/officeart/2005/8/layout/vList2"/>
    <dgm:cxn modelId="{8E433A9F-5087-4F97-AE51-0727DAAC748F}" type="presParOf" srcId="{80B5CF2A-4AB6-490F-8587-7C035689885A}" destId="{97F1AA54-5C6F-4093-8A56-981458A593E0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FDE01-EA1A-44B1-9A55-E1CF891C076F}">
      <dsp:nvSpPr>
        <dsp:cNvPr id="0" name=""/>
        <dsp:cNvSpPr/>
      </dsp:nvSpPr>
      <dsp:spPr>
        <a:xfrm>
          <a:off x="9242" y="1100886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Zoek diepgang om je leerproces naar voren te brengen</a:t>
          </a:r>
          <a:endParaRPr lang="en-US" sz="2400" kern="1200"/>
        </a:p>
      </dsp:txBody>
      <dsp:txXfrm>
        <a:off x="57787" y="1149431"/>
        <a:ext cx="2665308" cy="1560349"/>
      </dsp:txXfrm>
    </dsp:sp>
    <dsp:sp modelId="{2DE8374F-F7F5-4674-B476-EDD801E93B76}">
      <dsp:nvSpPr>
        <dsp:cNvPr id="0" name=""/>
        <dsp:cNvSpPr/>
      </dsp:nvSpPr>
      <dsp:spPr>
        <a:xfrm>
          <a:off x="3014732" y="1587069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3014732" y="1724084"/>
        <a:ext cx="409940" cy="411044"/>
      </dsp:txXfrm>
    </dsp:sp>
    <dsp:sp modelId="{6C84B138-2A04-4310-8E41-EA06E3050DE4}">
      <dsp:nvSpPr>
        <dsp:cNvPr id="0" name=""/>
        <dsp:cNvSpPr/>
      </dsp:nvSpPr>
      <dsp:spPr>
        <a:xfrm>
          <a:off x="3876600" y="1100886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762649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Zoek de vorm, bijv. toneelstukje, filmpje, beeld, schilderij, muziek </a:t>
          </a:r>
          <a:endParaRPr lang="en-US" sz="2400" kern="1200"/>
        </a:p>
      </dsp:txBody>
      <dsp:txXfrm>
        <a:off x="3925145" y="1149431"/>
        <a:ext cx="2665308" cy="1560349"/>
      </dsp:txXfrm>
    </dsp:sp>
    <dsp:sp modelId="{D3152C2F-E536-419F-AAB1-D0F2202B147D}">
      <dsp:nvSpPr>
        <dsp:cNvPr id="0" name=""/>
        <dsp:cNvSpPr/>
      </dsp:nvSpPr>
      <dsp:spPr>
        <a:xfrm>
          <a:off x="6882090" y="1587069"/>
          <a:ext cx="585628" cy="6850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1525298"/>
            <a:satOff val="418"/>
            <a:lumOff val="-705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>
        <a:off x="6882090" y="1724084"/>
        <a:ext cx="409940" cy="411044"/>
      </dsp:txXfrm>
    </dsp:sp>
    <dsp:sp modelId="{028996A0-ADDB-40BB-A009-C08DF2A62089}">
      <dsp:nvSpPr>
        <dsp:cNvPr id="0" name=""/>
        <dsp:cNvSpPr/>
      </dsp:nvSpPr>
      <dsp:spPr>
        <a:xfrm>
          <a:off x="7743958" y="1100886"/>
          <a:ext cx="2762398" cy="1657439"/>
        </a:xfrm>
        <a:prstGeom prst="roundRect">
          <a:avLst>
            <a:gd name="adj" fmla="val 10000"/>
          </a:avLst>
        </a:prstGeom>
        <a:solidFill>
          <a:schemeClr val="accent5">
            <a:hueOff val="1525298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400" kern="1200"/>
            <a:t>Wat wil je kwijt in je presentatie</a:t>
          </a:r>
          <a:endParaRPr lang="en-US" sz="2400" kern="1200"/>
        </a:p>
      </dsp:txBody>
      <dsp:txXfrm>
        <a:off x="7792503" y="1149431"/>
        <a:ext cx="2665308" cy="156034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7A8D83-6078-4032-A527-55129CDEE1BC}">
      <dsp:nvSpPr>
        <dsp:cNvPr id="0" name=""/>
        <dsp:cNvSpPr/>
      </dsp:nvSpPr>
      <dsp:spPr>
        <a:xfrm>
          <a:off x="0" y="122214"/>
          <a:ext cx="6303729" cy="71505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Ga vrij associëren</a:t>
          </a:r>
          <a:endParaRPr lang="en-US" sz="1800" kern="1200"/>
        </a:p>
      </dsp:txBody>
      <dsp:txXfrm>
        <a:off x="34906" y="157120"/>
        <a:ext cx="6233917" cy="645240"/>
      </dsp:txXfrm>
    </dsp:sp>
    <dsp:sp modelId="{8092E72C-71AD-4A08-AE8B-5C92D1E9AEBB}">
      <dsp:nvSpPr>
        <dsp:cNvPr id="0" name=""/>
        <dsp:cNvSpPr/>
      </dsp:nvSpPr>
      <dsp:spPr>
        <a:xfrm>
          <a:off x="0" y="889107"/>
          <a:ext cx="6303729" cy="715052"/>
        </a:xfrm>
        <a:prstGeom prst="roundRect">
          <a:avLst/>
        </a:prstGeom>
        <a:solidFill>
          <a:schemeClr val="accent5">
            <a:hueOff val="254216"/>
            <a:satOff val="70"/>
            <a:lumOff val="-11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Je krijgt een papier en stift</a:t>
          </a:r>
          <a:endParaRPr lang="en-US" sz="1800" kern="1200"/>
        </a:p>
      </dsp:txBody>
      <dsp:txXfrm>
        <a:off x="34906" y="924013"/>
        <a:ext cx="6233917" cy="645240"/>
      </dsp:txXfrm>
    </dsp:sp>
    <dsp:sp modelId="{4B6C38E6-8206-4CD5-B194-F87B4D559E99}">
      <dsp:nvSpPr>
        <dsp:cNvPr id="0" name=""/>
        <dsp:cNvSpPr/>
      </dsp:nvSpPr>
      <dsp:spPr>
        <a:xfrm>
          <a:off x="0" y="1656000"/>
          <a:ext cx="6303729" cy="715052"/>
        </a:xfrm>
        <a:prstGeom prst="roundRect">
          <a:avLst/>
        </a:prstGeom>
        <a:solidFill>
          <a:schemeClr val="accent5">
            <a:hueOff val="508433"/>
            <a:satOff val="139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Je gaat 1 min lang woorden associëren.</a:t>
          </a:r>
          <a:endParaRPr lang="en-US" sz="1800" kern="1200"/>
        </a:p>
      </dsp:txBody>
      <dsp:txXfrm>
        <a:off x="34906" y="1690906"/>
        <a:ext cx="6233917" cy="645240"/>
      </dsp:txXfrm>
    </dsp:sp>
    <dsp:sp modelId="{3ECA32BA-A887-49EC-A7B5-47B577AA4DA7}">
      <dsp:nvSpPr>
        <dsp:cNvPr id="0" name=""/>
        <dsp:cNvSpPr/>
      </dsp:nvSpPr>
      <dsp:spPr>
        <a:xfrm>
          <a:off x="0" y="2422893"/>
          <a:ext cx="6303729" cy="715052"/>
        </a:xfrm>
        <a:prstGeom prst="roundRect">
          <a:avLst/>
        </a:prstGeom>
        <a:solidFill>
          <a:schemeClr val="accent5">
            <a:hueOff val="762649"/>
            <a:satOff val="209"/>
            <a:lumOff val="-352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Je maakt hier een ketting van bijv. Bus-auto-fiets-trein-spoor</a:t>
          </a:r>
          <a:endParaRPr lang="en-US" sz="1800" kern="1200"/>
        </a:p>
      </dsp:txBody>
      <dsp:txXfrm>
        <a:off x="34906" y="2457799"/>
        <a:ext cx="6233917" cy="645240"/>
      </dsp:txXfrm>
    </dsp:sp>
    <dsp:sp modelId="{7BF4CD40-B9C1-4087-88FF-92ABF228D7A2}">
      <dsp:nvSpPr>
        <dsp:cNvPr id="0" name=""/>
        <dsp:cNvSpPr/>
      </dsp:nvSpPr>
      <dsp:spPr>
        <a:xfrm>
          <a:off x="0" y="3189785"/>
          <a:ext cx="6303729" cy="715052"/>
        </a:xfrm>
        <a:prstGeom prst="roundRect">
          <a:avLst/>
        </a:prstGeom>
        <a:solidFill>
          <a:schemeClr val="accent5">
            <a:hueOff val="1016865"/>
            <a:satOff val="279"/>
            <a:lumOff val="-470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1</a:t>
          </a:r>
          <a:r>
            <a:rPr lang="nl-NL" sz="1800" kern="1200" baseline="30000"/>
            <a:t>ste</a:t>
          </a:r>
          <a:r>
            <a:rPr lang="nl-NL" sz="1800" kern="1200"/>
            <a:t> woord wat in je opkomt schrijf je op</a:t>
          </a:r>
          <a:endParaRPr lang="en-US" sz="1800" kern="1200"/>
        </a:p>
      </dsp:txBody>
      <dsp:txXfrm>
        <a:off x="34906" y="3224691"/>
        <a:ext cx="6233917" cy="645240"/>
      </dsp:txXfrm>
    </dsp:sp>
    <dsp:sp modelId="{CAE82C97-1954-4AC6-A51D-B3222FB97BD9}">
      <dsp:nvSpPr>
        <dsp:cNvPr id="0" name=""/>
        <dsp:cNvSpPr/>
      </dsp:nvSpPr>
      <dsp:spPr>
        <a:xfrm>
          <a:off x="0" y="3956678"/>
          <a:ext cx="6303729" cy="715052"/>
        </a:xfrm>
        <a:prstGeom prst="roundRect">
          <a:avLst/>
        </a:prstGeom>
        <a:solidFill>
          <a:schemeClr val="accent5">
            <a:hueOff val="1271082"/>
            <a:satOff val="348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het woord waar je mee kan beginnen kan zijn:</a:t>
          </a:r>
          <a:endParaRPr lang="en-US" sz="1800" kern="1200"/>
        </a:p>
      </dsp:txBody>
      <dsp:txXfrm>
        <a:off x="34906" y="3991584"/>
        <a:ext cx="6233917" cy="645240"/>
      </dsp:txXfrm>
    </dsp:sp>
    <dsp:sp modelId="{0F79A5A7-D526-4DFE-B692-8B0DE4D8A72C}">
      <dsp:nvSpPr>
        <dsp:cNvPr id="0" name=""/>
        <dsp:cNvSpPr/>
      </dsp:nvSpPr>
      <dsp:spPr>
        <a:xfrm>
          <a:off x="0" y="4723571"/>
          <a:ext cx="6303729" cy="715052"/>
        </a:xfrm>
        <a:prstGeom prst="roundRect">
          <a:avLst/>
        </a:prstGeom>
        <a:solidFill>
          <a:schemeClr val="accent5">
            <a:hueOff val="1525298"/>
            <a:satOff val="418"/>
            <a:lumOff val="-70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/>
            <a:t>groei of ontwikkeling, vaardigheden </a:t>
          </a:r>
          <a:endParaRPr lang="en-US" sz="1800" kern="1200"/>
        </a:p>
      </dsp:txBody>
      <dsp:txXfrm>
        <a:off x="34906" y="4758477"/>
        <a:ext cx="6233917" cy="6452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3AB303-D6D0-4986-9FAD-C27CBBFC0FAB}">
      <dsp:nvSpPr>
        <dsp:cNvPr id="0" name=""/>
        <dsp:cNvSpPr/>
      </dsp:nvSpPr>
      <dsp:spPr>
        <a:xfrm>
          <a:off x="0" y="38119"/>
          <a:ext cx="6303729" cy="17503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400" kern="1200" dirty="0"/>
            <a:t>Aantal vragen voor jezelf:</a:t>
          </a:r>
          <a:endParaRPr lang="en-US" sz="4400" kern="1200" dirty="0"/>
        </a:p>
      </dsp:txBody>
      <dsp:txXfrm>
        <a:off x="85444" y="123563"/>
        <a:ext cx="6132841" cy="1579432"/>
      </dsp:txXfrm>
    </dsp:sp>
    <dsp:sp modelId="{97F1AA54-5C6F-4093-8A56-981458A593E0}">
      <dsp:nvSpPr>
        <dsp:cNvPr id="0" name=""/>
        <dsp:cNvSpPr/>
      </dsp:nvSpPr>
      <dsp:spPr>
        <a:xfrm>
          <a:off x="0" y="1788439"/>
          <a:ext cx="6303729" cy="3734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0143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400" kern="1200" dirty="0"/>
            <a:t>Wat heb je nodig? (voor materiaal kan via docent bij </a:t>
          </a:r>
          <a:r>
            <a:rPr lang="nl-NL" sz="3400" kern="1200" dirty="0" err="1"/>
            <a:t>Grehilde</a:t>
          </a:r>
          <a:r>
            <a:rPr lang="nl-NL" sz="3400" kern="1200" dirty="0"/>
            <a:t>)</a:t>
          </a:r>
          <a:endParaRPr lang="en-US" sz="3400" kern="1200" dirty="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400" kern="1200"/>
            <a:t>Wanneer ga je wat doen?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400" kern="1200"/>
            <a:t>Welke stappen moet je uitvoeren?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3400" kern="1200"/>
            <a:t>Hoe ga je het presenteren?</a:t>
          </a:r>
          <a:endParaRPr lang="en-US" sz="3400" kern="1200"/>
        </a:p>
      </dsp:txBody>
      <dsp:txXfrm>
        <a:off x="0" y="1788439"/>
        <a:ext cx="6303729" cy="37342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734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7156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1976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459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03886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707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362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326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4823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9981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6352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5/28/2021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83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01" r:id="rId5"/>
    <p:sldLayoutId id="2147483706" r:id="rId6"/>
    <p:sldLayoutId id="2147483702" r:id="rId7"/>
    <p:sldLayoutId id="2147483703" r:id="rId8"/>
    <p:sldLayoutId id="2147483704" r:id="rId9"/>
    <p:sldLayoutId id="2147483705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06707F0-40C5-4C9F-9D4A-6772EEB15E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17732" y="957715"/>
            <a:ext cx="5130798" cy="2750419"/>
          </a:xfrm>
        </p:spPr>
        <p:txBody>
          <a:bodyPr>
            <a:normAutofit/>
          </a:bodyPr>
          <a:lstStyle/>
          <a:p>
            <a:r>
              <a:rPr lang="nl-NL" dirty="0"/>
              <a:t>Je eigen expressie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E673829-6143-4DBA-BF67-B253401AE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7732" y="3800209"/>
            <a:ext cx="5130798" cy="2307022"/>
          </a:xfrm>
        </p:spPr>
        <p:txBody>
          <a:bodyPr>
            <a:normAutofit/>
          </a:bodyPr>
          <a:lstStyle/>
          <a:p>
            <a:r>
              <a:rPr lang="nl-NL" dirty="0"/>
              <a:t>Les 4 fysiek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8B212A-54CC-404D-B7BB-8974814427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4961"/>
            <a:ext cx="5615385" cy="5868078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622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3F235EF-810B-4875-B36B-6D2B6458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Doel deze les: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2260C1-704D-47B1-A366-223880B2FB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dirty="0"/>
              <a:t>Jullie hebben een plan voor de vormgeving van je eindpresentatie van ‘je eigen expressie’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07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7">
            <a:extLst>
              <a:ext uri="{FF2B5EF4-FFF2-40B4-BE49-F238E27FC236}">
                <a16:creationId xmlns:a16="http://schemas.microsoft.com/office/drawing/2014/main" id="{1709F1D5-B0F1-4714-A239-E5B61C161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: Rounded Corners 9">
            <a:extLst>
              <a:ext uri="{FF2B5EF4-FFF2-40B4-BE49-F238E27FC236}">
                <a16:creationId xmlns:a16="http://schemas.microsoft.com/office/drawing/2014/main" id="{228FB460-D3FF-4440-A020-05982A09E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4714E59-F910-4DAC-A5CC-19D02B713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Afgelopen weken in de lessen verzameld:</a:t>
            </a:r>
          </a:p>
        </p:txBody>
      </p:sp>
      <p:sp>
        <p:nvSpPr>
          <p:cNvPr id="19" name="Freeform: Shape 11">
            <a:extLst>
              <a:ext uri="{FF2B5EF4-FFF2-40B4-BE49-F238E27FC236}">
                <a16:creationId xmlns:a16="http://schemas.microsoft.com/office/drawing/2014/main" id="{14847E93-7DC1-4D4B-8829-B19AA7137C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5566D6E1-03A1-4D73-A4E0-35D74D568A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F835A99-04AC-494A-A572-AFE8413CC9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C5B73AB-6A55-4276-AA76-D5415D674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rmAutofit/>
          </a:bodyPr>
          <a:lstStyle/>
          <a:p>
            <a:r>
              <a:rPr lang="nl-NL" dirty="0"/>
              <a:t>Kwaliteiten</a:t>
            </a:r>
          </a:p>
          <a:p>
            <a:r>
              <a:rPr lang="nl-NL" dirty="0"/>
              <a:t>Interview afgenomen</a:t>
            </a:r>
          </a:p>
          <a:p>
            <a:r>
              <a:rPr lang="nl-NL" dirty="0"/>
              <a:t>Rode draad</a:t>
            </a:r>
          </a:p>
          <a:p>
            <a:r>
              <a:rPr lang="nl-NL" dirty="0"/>
              <a:t>Collage gemaakt</a:t>
            </a:r>
          </a:p>
          <a:p>
            <a:r>
              <a:rPr lang="nl-NL" dirty="0"/>
              <a:t>Netwerk</a:t>
            </a:r>
          </a:p>
          <a:p>
            <a:endParaRPr lang="nl-NL" dirty="0"/>
          </a:p>
          <a:p>
            <a:r>
              <a:rPr lang="nl-NL" dirty="0"/>
              <a:t>Gebruik deze input voor je presentatie</a:t>
            </a:r>
          </a:p>
          <a:p>
            <a:endParaRPr lang="nl-NL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7B786209-1B0B-4CA9-9BDD-F7327066A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2D2964BB-484D-45AE-AD66-D407D062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691AC69-A76E-4DAB-B565-468B6B87AC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012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DA1F35B-C8F7-4A5A-9339-7DA4D785B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B2D4AD41-40DA-4A81-92F5-B6E3BA1ED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8175088" y="45795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2ECF87-4DA4-4EB6-A192-45AFBAD74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NL" dirty="0"/>
              <a:t>De presentatie</a:t>
            </a:r>
            <a:endParaRPr lang="nl-NL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9CED255-67C9-4594-B925-1822E74061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2002086"/>
              </p:ext>
            </p:extLst>
          </p:nvPr>
        </p:nvGraphicFramePr>
        <p:xfrm>
          <a:off x="838200" y="1825625"/>
          <a:ext cx="10515600" cy="38592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1091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13D3B6C-D766-4977-9A1A-4D7913D9B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Heb je nog geen idee?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53763641-3890-4282-8B41-DB24CE48C9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6090833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9974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8930EBA3-4D2E-42E8-B828-834555328D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id="{E58B2195-5055-402F-A3E7-53FF0E4980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25836" y="775849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4DFE523-DEF5-46B5-AAE6-8FE33AC3A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7732" y="957715"/>
            <a:ext cx="5130798" cy="275041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brainstormen</a:t>
            </a:r>
            <a:endParaRPr lang="en-US" sz="6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Picture 4" descr="Gloeilamp op een gele achtergrond met geschetste lichtbundels en een kabel">
            <a:extLst>
              <a:ext uri="{FF2B5EF4-FFF2-40B4-BE49-F238E27FC236}">
                <a16:creationId xmlns:a16="http://schemas.microsoft.com/office/drawing/2014/main" id="{6B9B04D2-1535-45AE-BA32-262799E86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0007"/>
            <a:ext cx="5850384" cy="3597986"/>
          </a:xfrm>
          <a:custGeom>
            <a:avLst/>
            <a:gdLst/>
            <a:ahLst/>
            <a:cxnLst/>
            <a:rect l="l" t="t" r="r" b="b"/>
            <a:pathLst>
              <a:path w="6094252" h="6857998">
                <a:moveTo>
                  <a:pt x="0" y="0"/>
                </a:moveTo>
                <a:lnTo>
                  <a:pt x="5898122" y="0"/>
                </a:lnTo>
                <a:cubicBezTo>
                  <a:pt x="6006442" y="0"/>
                  <a:pt x="6094252" y="87810"/>
                  <a:pt x="6094252" y="196130"/>
                </a:cubicBezTo>
                <a:lnTo>
                  <a:pt x="6094252" y="6661869"/>
                </a:lnTo>
                <a:cubicBezTo>
                  <a:pt x="6094252" y="6756649"/>
                  <a:pt x="6027023" y="6835726"/>
                  <a:pt x="5937649" y="6854015"/>
                </a:cubicBezTo>
                <a:lnTo>
                  <a:pt x="5898132" y="6857998"/>
                </a:lnTo>
                <a:lnTo>
                  <a:pt x="0" y="6857998"/>
                </a:lnTo>
                <a:close/>
              </a:path>
            </a:pathLst>
          </a:custGeom>
        </p:spPr>
      </p:pic>
      <p:sp>
        <p:nvSpPr>
          <p:cNvPr id="17" name="Oval 16">
            <a:extLst>
              <a:ext uri="{FF2B5EF4-FFF2-40B4-BE49-F238E27FC236}">
                <a16:creationId xmlns:a16="http://schemas.microsoft.com/office/drawing/2014/main" id="{528AA953-F4F9-4DC5-97C7-491F4AF93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97079" y="5607717"/>
            <a:ext cx="513442" cy="499514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9431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45D489D-16E1-484D-867B-144368D74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9A496F5-B01E-4BF8-9D1E-C4E53B6F96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52257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Arc 12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746107">
            <a:off x="2906963" y="1348064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B49BA09-1239-410B-8059-B611DF513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nl-NL">
                <a:solidFill>
                  <a:srgbClr val="FFFFFF"/>
                </a:solidFill>
              </a:rPr>
              <a:t>Maak een plan van aanpak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BFEC47F6-32C3-4B77-99B8-64CC115958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084931"/>
              </p:ext>
            </p:extLst>
          </p:nvPr>
        </p:nvGraphicFramePr>
        <p:xfrm>
          <a:off x="5237018" y="653693"/>
          <a:ext cx="6303729" cy="55608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4047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8A7BA06D-B3FF-4E91-8639-B4569AE3AA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/>
            <a:ahLst/>
            <a:cxnLst/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2B30C86D-5A07-48BC-9C9D-6F9A2DB1E9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6F1F2C8-798B-4CCE-A851-94AFAF350B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6A2AC6-E390-4CA4-BD19-FB528ABB2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908" y="1220919"/>
            <a:ext cx="5425781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Einde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D93EA4-13F2-44E2-BB1F-B03B29CD0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908" y="3700594"/>
            <a:ext cx="5425781" cy="165576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Plan van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aanpak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klas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laten </a:t>
            </a:r>
            <a:r>
              <a:rPr lang="en-US" sz="24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zien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55E9CD0-04B0-4A3C-B291-AD913379C7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DD8BF3B-6066-418C-8D1A-75C5E396FC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Block Arc 17">
            <a:extLst>
              <a:ext uri="{FF2B5EF4-FFF2-40B4-BE49-F238E27FC236}">
                <a16:creationId xmlns:a16="http://schemas.microsoft.com/office/drawing/2014/main" id="{80BC66F9-7A74-4286-AD22-1174052CC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912417" y="1202394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8142CC3-2B5C-48E6-9DF0-6C8ACBAF23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B2D303B-3DD0-4319-9EAD-361847FEC7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6A89C79-8EF3-4AF9-B3D9-59A883F41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Arc 25">
            <a:extLst>
              <a:ext uri="{FF2B5EF4-FFF2-40B4-BE49-F238E27FC236}">
                <a16:creationId xmlns:a16="http://schemas.microsoft.com/office/drawing/2014/main" id="{EFE5CE34-4543-42E5-B82C-1F3D12422C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2AF41FE-63D7-4695-81D2-66D2510E44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5056449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AnalogousFromRegularSeedRightStep">
      <a:dk1>
        <a:srgbClr val="000000"/>
      </a:dk1>
      <a:lt1>
        <a:srgbClr val="FFFFFF"/>
      </a:lt1>
      <a:dk2>
        <a:srgbClr val="1B302A"/>
      </a:dk2>
      <a:lt2>
        <a:srgbClr val="F3F0F1"/>
      </a:lt2>
      <a:accent1>
        <a:srgbClr val="46B197"/>
      </a:accent1>
      <a:accent2>
        <a:srgbClr val="3B9DB1"/>
      </a:accent2>
      <a:accent3>
        <a:srgbClr val="4D7EC3"/>
      </a:accent3>
      <a:accent4>
        <a:srgbClr val="4C4CB8"/>
      </a:accent4>
      <a:accent5>
        <a:srgbClr val="7E4DC3"/>
      </a:accent5>
      <a:accent6>
        <a:srgbClr val="9E3BB1"/>
      </a:accent6>
      <a:hlink>
        <a:srgbClr val="BF3F5F"/>
      </a:hlink>
      <a:folHlink>
        <a:srgbClr val="7F7F7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Breedbeeld</PresentationFormat>
  <Paragraphs>33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Avenir Next LT Pro</vt:lpstr>
      <vt:lpstr>Calibri</vt:lpstr>
      <vt:lpstr>Tw Cen MT</vt:lpstr>
      <vt:lpstr>ShapesVTI</vt:lpstr>
      <vt:lpstr>Je eigen expressie </vt:lpstr>
      <vt:lpstr>Doel deze les: </vt:lpstr>
      <vt:lpstr>Afgelopen weken in de lessen verzameld:</vt:lpstr>
      <vt:lpstr>De presentatie</vt:lpstr>
      <vt:lpstr>Heb je nog geen idee? </vt:lpstr>
      <vt:lpstr>brainstormen</vt:lpstr>
      <vt:lpstr>Maak een plan van aanpak </vt:lpstr>
      <vt:lpstr>Einde 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 eigen expressie </dc:title>
  <dc:creator>Tessa Heeringa - Boer</dc:creator>
  <cp:lastModifiedBy>Tessa Heeringa - Boer</cp:lastModifiedBy>
  <cp:revision>1</cp:revision>
  <dcterms:created xsi:type="dcterms:W3CDTF">2021-05-28T10:51:47Z</dcterms:created>
  <dcterms:modified xsi:type="dcterms:W3CDTF">2021-05-28T10:52:07Z</dcterms:modified>
</cp:coreProperties>
</file>